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1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4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5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6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Action7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8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Action9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10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11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2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13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14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7" r:id="rId2"/>
    <p:sldId id="326" r:id="rId3"/>
    <p:sldId id="338" r:id="rId4"/>
    <p:sldId id="291" r:id="rId5"/>
    <p:sldId id="328" r:id="rId6"/>
    <p:sldId id="329" r:id="rId7"/>
    <p:sldId id="330" r:id="rId8"/>
    <p:sldId id="293" r:id="rId9"/>
    <p:sldId id="294" r:id="rId10"/>
    <p:sldId id="336" r:id="rId11"/>
    <p:sldId id="295" r:id="rId12"/>
    <p:sldId id="331" r:id="rId13"/>
    <p:sldId id="332" r:id="rId14"/>
    <p:sldId id="333" r:id="rId15"/>
    <p:sldId id="334" r:id="rId16"/>
    <p:sldId id="297" r:id="rId17"/>
    <p:sldId id="298" r:id="rId18"/>
    <p:sldId id="299" r:id="rId19"/>
    <p:sldId id="300" r:id="rId20"/>
    <p:sldId id="339" r:id="rId21"/>
    <p:sldId id="340" r:id="rId22"/>
    <p:sldId id="337" r:id="rId23"/>
    <p:sldId id="301" r:id="rId24"/>
    <p:sldId id="302" r:id="rId25"/>
    <p:sldId id="305" r:id="rId26"/>
    <p:sldId id="28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3429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85" autoAdjust="0"/>
  </p:normalViewPr>
  <p:slideViewPr>
    <p:cSldViewPr>
      <p:cViewPr varScale="1">
        <p:scale>
          <a:sx n="49" d="100"/>
          <a:sy n="49" d="100"/>
        </p:scale>
        <p:origin x="1176" y="3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39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02:26.405Z"/>
    </inkml:context>
    <inkml:brush xml:id="br0">
      <inkml:brushProperty name="width" value="0.12683" units="cm"/>
      <inkml:brushProperty name="height" value="0.126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3127">
    <iact:property name="dataType"/>
    <iact:actionData xml:id="d0">
      <inkml:trace xmlns:inkml="http://www.w3.org/2003/InkML" xml:id="stk0" contextRef="#ctx0" brushRef="#br0">3344 122 464 0,'0'-4'176'16,"0"4"-96"-16,4 4 -84 0,0 8 28 0,-4 -8 -8 0,0 -4 8 0,0 0 24 15,0 0 8 -15,0 0 4 16,-4 0 16 -16,0 -4 -20 16,-4 4 8 -16,0 0 -36 15,0 0 8 -15,0 0 16 0,0 0 -4 16,0 0 4 -16,0 0 -4 15,-4 -8 8 -15,0 4 -12 16,-4 -8 4 -16,-4 4 -20 0,0 -4 -8 31,-4 0 -20 -31,-4 8 0 16,0 0 8 -16,-8 -4 12 0,-4 8 -16 0,0 0 -4 16,-4 -4 -8 -16,0 4 -8 15,4 0 12 -15,-8 12 8 16,4 -8 0 -16,0 12 -4 15,0 -12 4 -15,0 4 -4 16,0 0 0 -16,0 0 8 16,-16 -8 -4 -16,4 4 -4 15,0 0 12 -15,4 -4 0 16,-4 0 4 -16,-4 -4 0 16,8 4 -44 -16,0 0 -20 15,0 0 56 -15,4 4 32 16,4 4 -16 -16,-4 0 -12 15,-4 4 -20 -15,0 0 4 0,0 -8 4 16,4 0 0 -16,0 4 0 16,-4 -8 8 -16,8 0 4 15,4 4 4 -15,4 0 0 16,4 4 8 -16,0 8 -4 16,4 0 8 -16,4 0 -8 15,0 4 8 -15,4 12 -24 16,0 0 -12 -16,4 8 4 15,0 8 0 -15,4 4 20 16,4 20 8 -16,0 0 16 16,8 4 16 -16,0 0 -32 15,0 4 -4 -15,-8 12 -4 0,8 -8 0 16,-4 4 8 -16,0 8 4 31,0 8 -24 -31,4 -20 0 0,-4 20 4 0,4 -16 4 16,0 4 -4 -16,0 4 4 15,0 -4 -16 -15,-4 4 0 16,0 -4 4 -16,0 -16 0 16,0 0 0 -16,0 -8 8 15,0 4 -4 -15,0 0 -4 16,0 4 -8 -16,4 0 4 16,0 4 12 -16,0 4 12 15,0 0 -16 -15,0 -8 -12 16,0 12 4 -16,0 -8 8 15,0 -4 0 -15,0 0 -4 0,4 -8 4 16,0 -4 -4 -16,0 16 0 16,4 4 8 -16,0 -16 -12 15,0 -4 -8 -15,0 -8 16 16,4 -4 4 -16,-8 12 8 16,0 -12 0 -16,0 -12 -8 15,0 -4 4 -15,0 -8 -8 16,-4 -4 -4 -16,0 -8 4 15,0 0 -4 -15,0 -4 0 16,4 -4 0 -16,0 4 8 16,0 -4 12 -16,4 0 -8 15,0 0 -8 -15,0 -4 0 0,4 0 -4 0,4 -4 0 16,0 4 0 -16,0 0 8 16,4 -4 12 -16,4 4 0 15,4 0 8 -15,0 0 -8 16,4 0 0 -16,4 4 -12 0,12 -4 4 16,8 -4 -16 -16,8 0 -8 16,4 -4 -12 -16,-4 -4 4 15,8 4 12 -15,0 -4 12 16,-8 4 8 -16,-4 0 12 16,12 4 -4 -16,-12 0 0 15,-8 0 -24 -15,-12 -4 4 16,-8 0 -52 -16,-4 0 -28 15,-8 0 -336 -15,0 8 -144 16,4 4 44 -16</inkml:trace>
    </iact:actionData>
  </iact:action>
  <iact:action type="add" startTime="35064">
    <iact:property name="dataType"/>
    <iact:actionData xml:id="d1">
      <inkml:trace xmlns:inkml="http://www.w3.org/2003/InkML" xml:id="stk1" contextRef="#ctx0" brushRef="#br0">2768 4418 528 0,'0'-16'208'31,"0"-8"-112"-31,-4 4 -44 0,4 8 68 0,-4 0 -68 15,4 4 -20 -15,-4 0 -28 16,0 -4 -16 -16,0 8 8 0,0 16 0 16,0 -8 4 -16,0 0 -12 0,-4 0 0 0,0 -12 16 0,-8 -4 4 15,0 4 24 1,-4 0 20 -16,-4 -4 -12 16,-4 0 8 -16,-4 4 -12 15,0 0 8 1,0 -4 -24 -1,-20 8 -4 -15,0 -4 0 0,0 8 0 16,0 0 -8 -16,-16 0 4 16,0 8 -8 -16,-4 -4 -4 15,-4 8 4 -15,-8 -4 -4 16,4 8 0 -16,4 -4 0 16,-4 0 -12 -16,4 -12 8 15,-4 0 12 -15,0 -4 4 16,-8 12 -16 -16,4 -12 -4 15,4 12 4 -15,0 4 8 0,8 8 0 16,8 0 -4 -16,4 8 4 16,4 -4 -4 -16,4 8 8 15,4 -8 4 -15,4 0 -4 32,8 0 4 -32,-4 0 -16 0,4 0 0 15,-4 4 4 -15,12 0 8 0,-4 8 32 16,8 0 12 -16,4 16 0 15,4 12 8 -15,0 12 -24 16,0 12 -12 -16,4 -8 -12 16,-4 8 -12 -16,0 0 -8 15,0 -4 4 -15,0 16 12 0,0 0 12 16,0 8 -16 -16,-4 20 -4 16,4 0 24 -16,-4 12 24 15,0 8 -32 -15,4 -8 -8 16,4 0 -8 -16,8 -8 8 15,-8 -8 -4 -15,8 8 -4 16,0 -12 20 -16,0 -16 16 16,0 4 -12 -16,4 0 -4 15,0 -16 0 -15,0 0 -4 16,0 -12 -8 -16,0 -8 -8 16,0 0 4 -16,0 -4 -4 15,0 -8 0 -15,0 -8 8 16,0 -12 -4 -16,0 0 -4 15,0 0 4 -15,0 -4 -4 0,0 8 0 16,0 4 8 -16,0 4 4 16,0 -4 4 -16,4 0 -8 15,4 0 -8 -15,-4 -4 12 16,0 -8 0 -16,4 0 4 16,-8 0 0 -16,4 0 -8 15,-4 -12 4 -15,4 8 8 16,0 -8 8 -16,-4 16 -4 15,8 -12 -4 -15,0 4 -12 16,4 -4 4 -16,0 -8 -16 16,-4 4 0 -16,0 -8 4 15,0 0 8 -15,0 4 -4 0,4 -4 -4 16,-4 -4 4 -16,4 -4 -4 0,8 0 8 16,-4 0 4 -16,8 -4 12 15,20 4 4 1,-4 -8 4 -16,4 -8 8 15,4 0 -4 -15,8 -4 0 16,-4 -4 -32 -16,8 0 -8 16,4 -4 -12 -16,0 0 0 15,16 -4 20 -15,0 4 4 16,4 4 0 -16,-4 4 4 16,8 -4 8 -16,-4 4 8 15,4 8 -4 -15,16 4 4 16,0 16 -16 -16,-4 4 0 15,-4 -4 -24 -15,-4 8 0 16,-8 -8 -84 -16,-12 -8 -36 16,-8 -8 -340 -16,-16 -40 -148 0,-28 -32 108 47</inkml:trace>
    </iact:actionData>
  </iact:action>
  <iact:action type="add" startTime="51412">
    <iact:property name="dataType"/>
    <iact:actionData xml:id="d2">
      <inkml:trace xmlns:inkml="http://www.w3.org/2003/InkML" xml:id="stk2" contextRef="#ctx0" brushRef="#br0">2680 9054 608 0,'0'-24'228'16,"16"20"-120"-16,-24 4 -84 0,8 0 60 0,0 0 -64 15,0 -8 -8 -15,0 4 -8 16,0 0 -4 -16,-4 0 0 15,0 0 32 -15,-4 0 28 0,4 0 -12 16,0 0 4 -16,0 0 4 0,0 4 4 0,-4 0 0 0,4 8 4 0,0 -8 0 16,-4 8 0 -16,0 0 -8 15,0 -4 -4 -15,-4 0 -12 16,0 -4 4 0,-8 0 -16 -1,-4 0 -8 1,0 0 0 -16,-12 0 -4 31,-8 4 -8 -31,0 4 -8 0,-4 12 12 16,0 0 0 -16,-12 0 4 0,4 4 0 31,-12 -12 -20 -31,-12 -12 4 0,-12 -4 8 0,0 -12 12 16,0 4 -16 -16,8 -4 -12 15,4 4 4 -15,0 -4 8 16,8 8 0 -16,0 4 8 15,0 4 -8 -15,12 12 8 16,4 4 -8 -16,8 8 8 16,8 4 -16 -16,0 -4 -8 15,8 0 16 -15,4 0 4 16,-4 -8 0 -16,12 0 -8 16,4 4 4 -16,8 4 4 0,0 8 -12 31,4 4 0 -31,0 4 12 0,0 8 4 0,0 4 4 15,4 8 8 -15,-4 4 -4 16,-4 8 0 -16,0 12 -12 20,-4 8 -8 -20,0 4 -8 15,0 -4 4 -15,0 20 4 16,0 0 0 -16,0 12 0 16,4 0 8 -16,-4 -4 4 15,0 12 4 -15,0 -12 0 16,-4 12 0 -16,-4 0 -8 15,0 -4 4 -15,0 -12 0 16,0 0 4 -16,4 -12 0 0,0 -4 0 16,4 -4 -8 -16,4 -4 -8 15,0 0 12 -15,4 0 0 16,0 -16 -16 -16,4 -8 4 16,0 8 0 -16,0 -8 0 15,4 8 0 -15,0 -8 8 16,-4 0 -4 -16,0 -12 -4 15,0 -8 -8 -15,0 -4 4 16,0 0 12 -16,-4 -8 4 16,0 20 -4 -16,0 -16 -8 15,0 4 4 -15,4 -4 -4 16,0 0 0 -16,0 -8 8 16,0 8 -4 -16,0 -8 -4 15,4 -4 12 -15,0 -12 0 0,4 0 12 16,8 -8 4 -16,8 8 -4 15,8 -4 4 -15,16 8 -16 16,4 -4 -8 -16,16 16 0 16,20 -4 4 -16,0 0 20 15,4 -8 16 -15,-4 8 -24 16,-4 -8 -4 -16,-4 -8 -16 16,-8 -8 -4 -16,-8 -8 -60 15,0 -8 -24 -15,0 12 -132 16,-4 -4 -52 -16,-4 16 -348 47</inkml:trace>
    </iact:actionData>
  </iact:action>
  <iact:action type="add" startTime="64516">
    <iact:property name="dataType"/>
    <iact:actionData xml:id="d3">
      <inkml:trace xmlns:inkml="http://www.w3.org/2003/InkML" xml:id="stk3" contextRef="#ctx0" brushRef="#br0">48 1662 1024 0,'40'-16'384'15,"-20"20"-208"-15,8 4 -204 0,-8 -4 56 0,8 0 -20 0,4 8 4 0,12 4 -4 16,16 8 -8 -16,12 0 4 16,8 8 -4 -16,-4 -8 8 0,8 -4 -24 15,-16 0 4 -15,-4 4 -164 16,-12 -4 -72 -1,-4 -4 -136 -15</inkml:trace>
    </iact:actionData>
  </iact:action>
  <iact:action type="add" startTime="64938">
    <iact:property name="dataType"/>
    <iact:actionData xml:id="d4">
      <inkml:trace xmlns:inkml="http://www.w3.org/2003/InkML" xml:id="stk4" contextRef="#ctx0" brushRef="#br0">572 1218 704 0,'8'-16'264'15,"-8"8"-144"-15,4 4 -36 0,-4 4 88 0,8 0 -40 16,-4 0 -16 -16,4 0 -68 15,0 4 -32 -15,4 4 -8 16,8 0 -28 -16,4 8 -4 0,8 12 28 16,4 12 16 -16,4 12 -20 15,4 8 4 -15,0 -4 32 0,0 4 20 16,-8 4 -8 -16,0 0 4 16,-4 -4 -16 -1,-20 0 0 -15,-4 -8 -20 0,-8 0 -4 16,-4 0 12 -16,-8 -4 4 15,-4 16 12 -15,-12 -8 4 16,-8 -4 -4 -16,-8 -8 -4 16,-8 -4 -20 -16,-16 -8 -4 15,-4 -4 -156 -15,-8 -12 -60 16,12 12 -360 -16</inkml:trace>
    </iact:actionData>
  </iact:action>
  <iact:action type="add" startTime="64939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64940">
    <iact:property name="dataType"/>
    <iact:actionData xml:id="d6">
      <inkml:trace xmlns:inkml="http://www.w3.org/2003/InkML" xml:id="stk6" contextRef="#ctx0" brushRef="#brinv">3400 13491 2048 0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0.78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116">
    <iact:property name="dataType"/>
    <iact:actionData xml:id="d0">
      <inkml:trace xmlns:inkml="http://www.w3.org/2003/InkML" xml:id="stk0" contextRef="#ctx0" brushRef="#br0">7173 70 432 0,'32'-12'164'16,"-24"12"-88"-16,-4 -4 -88 0,4 4 40 0,4 0 -12 15,0 4 -16 -15,4 0 0 16,0 4 0 -16,8 4 0 31,8 4 16 -31,8 16 8 0,12 12 -20 0,0 4 0 16,0 -4 -4 -16,0 28 0 16,4 0 24 -16,0 8 16 15,4 8 -12 1,-4 12 -8 -16,4 0 0 0,4 16 -4 0,-4 16 -8 15,-4 24 -8 -15,-8 12 12 0,-4 8 -16 16,-8 8 0 -16,-4 8 12 16,-8 4 4 -16,-8 -4 -16 15,-4 0 -4 -15,-12 -16 4 16,-8 4 8 -16,-8 -24 0 16,-8 -20 -4 -16,-24 -12 -8 15,-4 -28 4 -15,-8 -24 12 16,-4 -28 12 -16,0 -20 36 15,-8 -28 20 -15,0 -24 0 16,-16 -12 -8 -16,0 -32 -28 0,4 -24 -8 16,4 -12 0 -16,0 -16 8 15,4 -4 -28 -15,0 -28 -8 16,8 -8 -4 -16,0 0 0 16,16 -20 -12 -16,12 -8 8 15,24 -12 4 -15,16 8 0 16,20 -20 -12 -16,16 12 8 15,8 16 12 -15,20 20 12 16,24 28 28 -16,8 36 16 16,0 40 -32 -16,8 36 -16 15,-8 60 -268 -15</inkml:trace>
    </iact:actionData>
  </iact:action>
  <iact:action type="add" startTime="15622">
    <iact:property name="dataType"/>
    <iact:actionData xml:id="d1">
      <inkml:trace xmlns:inkml="http://www.w3.org/2003/InkML" xml:id="stk1" contextRef="#ctx0" brushRef="#br0">2493 4814 736 0,'-4'-28'284'31,"0"28"-152"-31,0 0 -128 0,4 0 64 0,0 0 -52 16,-4 0 -8 -16,0 0 -8 0,0 0 0 16,-4 0 0 -16,-8 -4 -12 0,-4 -8 8 0,0 -12 4 31,-12 16 0 -31,-4 -8 0 0,-8 4 8 0,-12 0 4 16,-20 12 4 -16,-12 8 36 15,-8 -4 24 1,-12 28 12 -16,-28 -12 16 0,-4 0 -40 15,-8 -12 -8 -15,-4 -8 -32 0,-16 0 -8 32,4 0 -8 -32,12 0 -8 0,8 -8 4 0,0 -4 -4 15,20 4 0 -15,16 4 0 16,20 4 -108 -16,0 -12 -36 16,20 8 -308 -16</inkml:trace>
    </iact:actionData>
  </iact:action>
  <iact:action type="add" startTime="16232">
    <iact:property name="dataType"/>
    <iact:actionData xml:id="d2">
      <inkml:trace xmlns:inkml="http://www.w3.org/2003/InkML" xml:id="stk2" contextRef="#ctx0" brushRef="#br0">1861 4038 960 0,'-8'-20'360'15,"8"16"-192"-15,-8 -12 -160 0,8 16 68 0,4 -8 -16 0,4 8 4 19,4 0 -52 -19,8 8 -24 31,16 8 4 -31,8 8 -16 0,8 16 -4 0,4 -4 4 0,4 8 16 16,8 8 20 -16,-8 8 12 15,8 4 8 -15,-4 0 0 16,-4 -4 0 -16,-8 0 8 16,-4 0 -12 -16,-8 -4 4 15,-12 -8 -20 -15,-12 0 0 0,-12 4 4 16,-12 -4 8 -16,-24 -12 32 15,-12 8 20 -15,-16 -12 -20 16,-16 0 -4 -16,-24 -12 -20 16,-12 8 0 -16,0 -12 -20 15,4 16 -8 -15,4 12 -28 16,4 -4 -4 -16,4 12 -508 31,8 -12 -296 -31,16 -12 360 0</inkml:trace>
    </iact:actionData>
  </iact:action>
  <iact:action type="add" startTime="16233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16234">
    <iact:property name="dataType"/>
    <iact:actionData xml:id="d4">
      <inkml:trace xmlns:inkml="http://www.w3.org/2003/InkML" xml:id="stk4" contextRef="#ctx0" brushRef="#brinv">8310 5328 2048 0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1.08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720">
    <iact:property name="dataType"/>
    <iact:actionData xml:id="d0">
      <inkml:trace xmlns:inkml="http://www.w3.org/2003/InkML" xml:id="stk0" contextRef="#ctx0" brushRef="#br0">3889 206 416 0,'36'-20'152'16,"-12"12"-80"-16,4 0 -24 0,-12 8 64 0,8 0 -64 31,0 0 -16 -31,0 4 -20 0,0 -4 0 0,-4 4 -8 31,-4 0 -4 -31,-4 0 4 0,-4 0 -16 0,-8 -4 8 0,-4 4 4 0,-8 0 8 0,-12 -4 -4 16,-24 -4 8 -1,-8 -4 -8 1,-16 -8 8 -16,-4 -4 -8 16,-12 -8 -4 -16,0 8 4 15,-8 0 -4 -15,4 4 0 0,12 8 8 16,8 4 -12 -16,4 4 -8 16,8 4 16 -16,12 4 4 15,8 8 -12 -15,8 -4 4 16,4 8 8 -16,8 8 12 15,4 28 -16 -15,8 17 -4 16,4 23 -8 -16,12 28 0 16,4 52 8 -16,0 17 0 15,0 35 0 -15,0 29 8 16,-4 31 4 -16,-8 -15 4 16,-8 -17 16 -16,-12 -31 12 15,-8 -17 -24 -15,-12 -24 -12 16,-4 -11 -4 -16,-8 -29 -4 31,-4 -28 0 -31,0 -12 8 0,4 -19 32 0,4 -9 12 0,4 -12 0 31,-8 -8 8 -31,8 8 -16 0,4 -4 -4 0,4 4 0 16,8 5 4 -16,8 23 4 16,8 8 0 -16,8 52 -24 15,12 17 -16 -15,8 19 4 16,4 20 0 -16,4 -3 -24 15,0 -21 0 -15,-4 -32 -4 16,8 -15 8 -16,12 -25 4 16,16 -16 12 -16,16 -4 -4 15,12 -12 8 -15,16 -8 0 16,20 -19 12 -16,12 -5 84 16,4 -4 48 -16,0 0 -72 0,0 -8 -24 15,-16 8 -192 -15,-16 16 -80 16,-24 -4 -316 -16</inkml:trace>
    </iact:actionData>
  </iact:action>
  <iact:action type="add" startTime="25856">
    <iact:property name="dataType"/>
    <iact:actionData xml:id="d1">
      <inkml:trace xmlns:inkml="http://www.w3.org/2003/InkML" xml:id="stk1" contextRef="#ctx0" brushRef="#br0">2957 9488 736 0,'12'-12'284'15,"-8"12"-152"-15,-4 0 -136 0,0 0 48 0,-4 0 -20 0,-8 0 -4 0,-16 -4 -4 16,-12 0 0 -16,-24 -4 -8 16,-20 4 28 -16,-8 -4 24 0,-20 4 -4 15,-28 4 0 -15,-12 4 -8 0,-12 0 0 31,-20 0 -16 -31,4 0 -12 0,-8 -4 -8 16,-8 -4 -12 -16,4 -8 -16 0,12 -8 0 16,0 0 32 -16,20 4 20 31,20 -4 -8 -31,16 8 4 0,16 0 -64 0,16 0 -28 16,20 4 -164 -16,32 -12 -312 60</inkml:trace>
    </iact:actionData>
  </iact:action>
  <iact:action type="add" startTime="26354">
    <iact:property name="dataType"/>
    <iact:actionData xml:id="d2">
      <inkml:trace xmlns:inkml="http://www.w3.org/2003/InkML" xml:id="stk2" contextRef="#ctx0" brushRef="#br0">2165 8663 1024 0,'4'-28'384'16,"0"20"-208"-16,0 0 -180 0,0 8 72 0,0 -4 -76 0,4 4 -12 15,4 4 -80 -15,12 12 -28 16,8 12 68 -16,16 16 -32 16,-4 12 -4 -16,8 8 52 15,16 0 28 -15,4 -4 60 0,4 13 32 16,-4 -9 4 -16,-4 -8 0 15,-8 -4 12 -15,-8 -8 0 16,-4 0 -16 0,-8 -4 4 -16,-12 -8 -28 0,-8 8 -12 15,-12 -4 4 -15,-12 20 0 16,-12 5 4 -16,-16 7 0 0,-24 4 0 31,-24 8 0 -31,-20 0 -8 0,-24 0 -4 0,-28 1 -20 16,-8 15 -12 -16,-12 -16 -56 15,0 0 -24 -15,20 0 -296 32,24 -8 -132 -32,36 -20 44 0</inkml:trace>
    </iact:actionData>
  </iact:action>
  <iact:action type="add" startTime="26355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26356">
    <iact:property name="dataType"/>
    <iact:actionData xml:id="d4">
      <inkml:trace xmlns:inkml="http://www.w3.org/2003/InkML" xml:id="stk4" contextRef="#ctx0" brushRef="#brinv">4190 10525 2048 0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1.949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125">
    <iact:property name="dataType"/>
    <iact:actionData xml:id="d0">
      <inkml:trace xmlns:inkml="http://www.w3.org/2003/InkML" xml:id="stk0" contextRef="#ctx0" brushRef="#br0">1497 554 736 0,'16'-20'284'16,"-12"16"-152"-16,0 -4 -144 0,0 4 44 0,0 -4 -36 31,0 0 4 -31,0 -4 0 0,0 4 0 0,4 0 0 16,0 4 44 -16,0 0 28 0,0 4 -12 15,-8 0 0 -15,0 0 -36 16,0 0 -8 -16,-4 -4 0 0,0 0 0 0,-8 0 8 0,-4 4 4 16,0 0 48 -1,-4 4 20 1,-4 4 12 -16,-4 0 4 0,-16 4 -52 31,0 0 -24 -31,-4 -4 -24 0,-4 -4 -12 16,-4 -4 12 -16,-4 4 0 15,-12 4 -16 -15,-8 4 -4 16,-8 4 36 -16,-4 4 32 16,0 0 -8 -16,12 -4 4 15,0 -4 -24 -15,-4 4 0 16,8 -8 -28 -16,-8 0 -12 16,12 0 4 -16,8 0 8 15,16 0 0 -15,8 -8 8 16,12 -8 -72 -16,12 -4 -16 15,12 -8 -248 -15,28 -12 -104 32</inkml:trace>
    </iact:actionData>
  </iact:action>
  <iact:action type="add" startTime="7749">
    <iact:property name="dataType"/>
    <iact:actionData xml:id="d1">
      <inkml:trace xmlns:inkml="http://www.w3.org/2003/InkML" xml:id="stk1" contextRef="#ctx0" brushRef="#br0">1077 54 800 0,'0'4'308'32,"0"-4"-168"-32,0 0 -92 0,0 0 76 0,0 0 -56 0,8 4 -8 15,0 4 -36 -15,4 0 -16 16,4 4 -4 -16,4 4 -4 0,4 4 0 15,16 -8 0 -15,0 4 8 16,4 -4 20 -16,0 4 16 16,0 0 -8 -16,-4 0 0 15,-4 4 -20 -15,-4 8 -12 16,-4 -4 16 -16,-8 4 16 0,-4 -8 -20 16,-4 0 -8 -1,-8 4 12 -15,-12 -4 16 0,-8 4 4 0,-8 12 8 31,-8 8 -8 -31,-8 4 -4 0,-4 16 -20 16,-4 4 -4 -16,8 4 4 16,0 -8 0 -16,0 4 8 15,4 -8 12 -15,4 -4 20 16,0 0 12 -16,0 -8 -12 16,4 8 0 -16,4 -8 -24 15,0 -12 -12 -15,0 0 -8 0,4 -8 0 16,4 -4 -344 -16,8 0 -152 108</inkml:trace>
    </iact:actionData>
  </iact:action>
  <iact:action type="add" startTime="25231">
    <iact:property name="dataType"/>
    <iact:actionData xml:id="d2">
      <inkml:trace xmlns:inkml="http://www.w3.org/2003/InkML" xml:id="stk2" contextRef="#ctx0" brushRef="#br0">6745 1046 352 0,'8'-20'132'15,"-8"20"-72"-15,4 -8 24 0,-4 8 96 0,4 -4 -72 16,-4 4 -44 -16,0 -4 -36 16,0 -4 -16 -16,-4 4 32 15,0 4 24 -15,-4 -4 -12 0,0 4 0 0,-4 0 -24 0,0 4 -12 16,-4 0 -8 -16,-4 4 -12 15,-8 0 4 1,0 0 4 -16,0 -8 4 16,-4 -8 4 -1,-8 4 -28 1,0 0 0 -16,-4 -4 4 0,-4 8 12 16,-4 0 -8 -16,0 8 0 15,0 0 4 -15,4 0 8 21,4 -4 20 -21,0 0 16 15,0 -4 -8 -15,8 -8 8 16,0 0 -8 -16,0 -8 0 16,0 4 -20 -16,4 4 -12 0,4 0 -12 15,4 4 4 -15,4 0 4 16,4 4 8 -16,4 0 12 16,4 0 16 -16,4 0 0 0,0 -4 8 15,8 0 -16 -15,0 -4 4 16,4 -4 -4 -16,4 -4 12 0,0 0 -4 15,0 0 0 -15,0 0 -20 16,0 12 -4 -16,4 4 -12 16,0 4 -12 -1,4 8 8 -15,4 -4 8 16,0 0 0 -16,4 0 -4 16,4 -8 -8 -16,8 0 4 31,8 0 4 -31,-4 -4 8 0,4 0 -4 15,0 -8 -4 -15,4 12 4 0,-4 4 -4 16,-4 8 0 -16,4 0 0 16,-4 4 -20 -16,-4 4 4 15,-4 -4 8 -15,-4 -4 12 16,-4 -4 8 -16,0 -4 4 16,-4 -4 -20 -16,0 -4 4 15,4 0 0 -15,-4 0 8 16,-4 0 -4 -16,4 0 8 15,-4 4 -16 -15,-4 0 0 16,-4 0 4 -16,-4 0 8 0,-4 -4 -12 16,-8 0 -8 -16,-12 0 8 0,-4 0 0 15,-8 0 -8 1,0 0 0 -16,-4 0 16 31,0 -4 4 -31,0 4 -12 0,-4 4 -4 0,-4 0 12 16,-4 0 4 -16,-4 0 0 15,0 4 -8 -15,-12 -4 4 25,0 0 -4 -25,4 8 0 16,0 -8 8 -16,8 0 -4 15,0 4 -4 -15,4 0 4 16,12 0 4 -16,0 0 4 16,8 0 4 -16,4 0 -8 15,0 0 4 -15,4 -4 28 0,0 4 20 31,4 -4 -4 -31,0 0 8 0,0 4 -36 16,0 -4 -8 -16,0 4 -4 0,0 0 0 0,-4 4 -72 16,0 20 -20 -16,4 4 -432 15</inkml:trace>
    </iact:actionData>
  </iact:action>
  <iact:action type="add" startTime="27850">
    <iact:property name="dataType"/>
    <iact:actionData xml:id="d3">
      <inkml:trace xmlns:inkml="http://www.w3.org/2003/InkML" xml:id="stk3" contextRef="#ctx0" brushRef="#br0">5869 4542 624 0,'8'0'240'16,"-4"-24"-128"-16,-4 32 -88 0,0 -8 60 0</inkml:trace>
    </iact:actionData>
  </iact:action>
  <iact:action type="add" startTime="29246">
    <iact:property name="dataType"/>
    <iact:actionData xml:id="d4">
      <inkml:trace xmlns:inkml="http://www.w3.org/2003/InkML" xml:id="stk4" contextRef="#ctx0" brushRef="#br0">5877 4518 1116 0,'-8'0'16'0,"-4"0"-12"0,-4 0 -16 0,-4 0 0 0,-4 0 8 0,-4 8 8 0,-8 -8 0 0,-8 0 8 0,0 8 52 0,0 -8 28 0,4 0 8 0,0 0 8 0,0 0 -24 0,0 0 -4 0,4 -8 -44 0,4 0 -12 0,-4 8 -16 0,0 0 4 0,0 0 -16 0,0 -4 0 0,0 0 4 0,0 -4 0 0,-12 0 0 0,4 -4 0 0,0 -12 0 0,0 8 0 0,4 0 0 0,0 8 0 0,8 0 0 0,0 4 0 0,0 4 16 0,4 0 8 0,0 4 0 0,0 12 -4 0,0 8 -4 0,0 -4 0 0,-4 -8 -8 0,0 0 -8 0,0 -4 4 0,4 -8 -4 0,-4 4 0 0,-8 0 0 0,8 0 0 0,0 0 0 0,4 -4 16 0,0 8 20 0,0 0 -20 0,0 -8 -8 0,0 0 -4 0,0 0 -4 0,0 -8 0 0,-4 -12 0 0,4 4 0 0,0 0 8 0,-4 -4 -12 0,0 8 0 0,0 8 4 0,-4 0 0 0,0 4 0 0,-8 4 0 0,-4 0 -12 0,4 8 8 0,0 -12 4 0,0 0 0 0,0 -4 8 0,4 -4 4 0,0 4 4 0,4 0 0 0,0 -4 -20 0,0 8 -4 0,0 0 20 0,0 0 20 0,0 12 -16 0,0 -8 -8 0,-8 8 -4 0,-4 -4 4 0,4 4 -12 0,0 -4 0 0,4 -4 4 0,4 -4 0 0,0 -8 8 0,4 0 4 0,0 -4 20 0,0 -4 12 0,4 8 -24 0,0 0 -12 0,0 0 4 0,4 8 0 0,0 0 -16 0,0 4 4 0,0 8 0 0,0 -4 0 0,4 -8 0 0,0 0 8 0,0 -4 -4 0,0 0 8 0,4 -4 -8 0,4 4 -4 0,4 0 4 0,0 -4 -4 0,8 8 0 0,0 0 0 0,4 0 0 0,4 16 8 0,4 0 -24 0,4 0 -4 0,0 4 -4 0,4 -8 16 0,0 -12 4 0,0 0 4 0,4 0 0 0,0 -8 8 0,0 0 -4 0,4 4 8 0,-4 -4 8 0,4 8 8 0,0 12 -4 0,4 -8 4 0,8 0 -8 0,8 4 0 0,8 -8 -24 0,4 -12 -4 0,0 -8 12 0,4 4 4 0,0 0 0 0,-4 -4 -8 0,-4 0 28 0,4 12 12 0,4 0 -12 0,0 8 4 0,4 8 -20 0,-4 4 -8 0,-4 8 0 0,-8 4 -4 0,8 -16 8 0,-8 8 4 0,-4 -4 -16 0,0 -20 4 0,0 4 -8 0,12 -12 0 0,-4 8 16 0,0 0 4 0,0 0 4 0,0 0 0 0,-4 8 -20 0,4 12 -4 0,-4 -8 4 0,0 12 0 0,-4 -4 4 0,8 -4 0 0,0 4 8 0,0 -8 4 0,4 -4 -16 0,4 0 -4 0,4 -8 4 0,0 12 8 0,0 0 -20 0,0 8 -4 0,12 12 -20 0,0 24 4 0,0 16 -52 0,-8 8 -20 0,-12 -16 -24 0,-12 -8 0 0</inkml:trace>
    </iact:actionData>
  </iact:action>
  <iact:action type="add" startTime="29247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29248">
    <iact:property name="dataType"/>
    <iact:actionData xml:id="d6">
      <inkml:trace xmlns:inkml="http://www.w3.org/2003/InkML" xml:id="stk6" contextRef="#ctx0" brushRef="#brinv">6874 4856 2048 0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2.26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208">
    <iact:property name="dataType"/>
    <iact:actionData xml:id="d0">
      <inkml:trace xmlns:inkml="http://www.w3.org/2003/InkML" xml:id="stk0" contextRef="#ctx0" brushRef="#br0">2417 178 464 0,'12'-16'184'16,"-8"16"-96"-16,0 0 -96 0,-4 0 36 0,0 0 -12 15,-4 0 0 -15,-4 0 -8 16,-4 4 -8 -16,-4 -4 12 15,-4 0 8 -15,-8 0 52 16,-12 -4 24 -16,0 4 -40 16,-4 -12 -12 -16,0 8 -28 15,-12 4 24 -15,4 -4 12 0,-8 -4 20 0,-8 4 4 16,-20 -12 -8 0,-4 0 0 -16,-8 -8 -28 0,4 16 -16 15,-4 -4 -12 -15,-8 12 0 16,4 4 -16 -16,8 4 0 15,0 -8 4 -15,12 8 8 16,8 4 -4 -16,8 4 8 16,8 0 -16 -16,4 8 0 15,8 0 4 -15,8 8 8 16,4 12 -12 -16,8 8 0 16,8 8 4 -16,-4 16 0 15,8 16 32 -15,4 0 20 16,4 8 -16 -16,4 12 -12 15,0 8 -24 -15,4 8 0 0,-8 0 0 15,-4 12 8 -15,4 4 -12 16,-12 8 0 -16,4 4 40 31,0 12 12 -31,4 8 4 0,0 8 0 0,4 -8 -28 16,-4 4 -8 -16,4 8 0 15,-4 -4 0 -15,0 -20 -8 16,4 0 4 -16,0 0 -8 15,0 -8 -4 -15,8 -12 20 16,0 -8 16 -16,0 -12 4 16,0 -4 8 -16,0 -16 -24 15,0 -16 -8 -15,-4 -8 -8 0,0 -12 -8 16,0 -8 -8 -16,0 -8 -4 16,0 -12 8 -16,4 -8 0 15,4 -4 12 -15,4 -8 4 16,8 0 12 -16,20 0 4 15,-4 -8 -24 -15,12 -4 0 16,4 -4 4 -16,4 -8 4 16,-8 -4 -4 -16,12 -4 4 15,-4 -4 -8 -15,4 0 -4 16,4 4 12 -16,8 4 8 16,4 4 0 -16,4 8 0 15,-8 4 -12 -15,0 0 4 16,-8 0 -28 -16,-8 0 4 15,-12 -4 -60 -15,-8 -4 -20 16,-12 -4 -236 -16,-8 -4 -104 0,-16 4 -76 47</inkml:trace>
    </iact:actionData>
  </iact:action>
  <iact:action type="add" startTime="9876">
    <iact:property name="dataType"/>
    <iact:actionData xml:id="d1">
      <inkml:trace xmlns:inkml="http://www.w3.org/2003/InkML" xml:id="stk1" contextRef="#ctx0" brushRef="#br0">1821 4994 800 0,'16'24'296'15,"-12"-24"-160"-15,0 8 -168 0,-4 -8 40 0,0 0 -24 0,0 0 0 16,-4 0 36 -16,0 0 24 16,-4 0 -20 -16,-4 -12 56 0,-4 4 28 0,-12 -4 -24 15,-12 0 4 1,-4 0 -36 -16,0 -12 -12 16,-4 8 -12 -16,-4 4 0 15,-4 8 -8 -15,-4 8 0 16,-4 4 4 -16,-8 4 12 15,-8 12 -8 -15,4 0 4 16,-4 -4 -12 -16,4 4 8 16,4 -4 -16 -16,4 0 -8 15,0 4 0 -15,8 -4 4 0,4 4 -4 16,4 8 -4 -16,4 -4 12 16,4 12 8 -16,12 -4 0 15,4 8 0 -15,0 4 -4 16,16 8 8 -16,-8 12 -12 15,12 8 -8 -15,-8 12 0 16,8 20 -4 -16,0 4 24 16,4 16 16 -16,0 8 -20 15,-4 8 -12 -15,4 20 -4 16,-4 0 4 -16,0 4 20 0,0 0 16 31,0 -8 -8 -31,-4 0 0 0,0 -8 -20 0,-4 -4 -4 16,4 4 -4 -16,-4 4 4 15,8 4 -16 -15,-8 -4 0 16,-4 -8 4 -16,4 -12 8 16,8 -8 -4 -16,-4 -8 -4 15,0 -16 4 -15,4 -20 -4 16,4 -8 8 -16,-4 -16 12 16,4 0 -8 -16,0 0 -8 15,4 -12 8 -15,-8 -4 0 16,4 -12 -16 -16,0 -4 -4 15,0 -8 -16 -15,4 -4 -4 16,0 -4 16 -16,4 0 4 0,0 -4 16 0,12 0 4 16,8 0 -4 -16,-4 -8 -8 31,4 0 12 -31,0 0 -16 0,4 -8 -8 16,16 -20 -4 -1,8 8 12 -15,8 -8 -8 16,0 -4 4 -16,8 4 16 15,0 0 4 -15,-4 8 -16 16,4 4 4 -16,8 4 0 16,-4 -4 8 -16,-4 4 -12 15,-4 0 0 -15,-8 -4 -40 16,-4 -4 -12 -16,-12 0 -132 16,-12 -24 -56 -16,-12 4 -340 0</inkml:trace>
    </iact:actionData>
  </iact:action>
  <iact:action type="add" startTime="11487">
    <iact:property name="dataType"/>
    <iact:actionData xml:id="d2">
      <inkml:trace xmlns:inkml="http://www.w3.org/2003/InkML" xml:id="stk2" contextRef="#ctx0" brushRef="#br0">1893 9154 848 0,'8'0'316'16,"-8"0"-168"-16,4 4 -136 0,-4 -4 60 15,0 0 0 -15,-4 0 4 16,0 0 -8 -16,-4 0 8 16,-4 0 -40 -16,-8 4 4 15,-4 4 4 -15,-8 8 0 0,-16 4 12 16,-4 -4 -20 -16,-4 4 -12 0,-8 0 -4 16,-12 -12 -4 -16,-4 -4 24 15,-8 0 16 1,-4 4 -20 -16,8 0 -12 0,-4 12 -4 15,8 0 4 -15,4 0 -4 16,4 12 0 -16,4 0 -24 16,0 8 4 -16,0 8 0 15,0 0 8 -15,8 4 -12 16,8 0 0 -16,8 0 4 16,4 0 0 -16,8 -4 24 15,4 24 24 -15,8 12 -16 16,8 16 -8 -16,4 24 -4 0,0 16 -4 15,4 20 -8 -15,-4 16 4 16,0 24 -8 -16,-4 4 -4 16,0 0 4 -16,0 -16 -4 15,8 12 8 -15,-8 -20 12 16,8 8 8 -16,0 0 12 16,0 8 -12 -16,0 0 -8 15,4 -44 -8 -15,-16 60 0 16,8 -56 -8 -16,-8 32 -4 15,0 -8 4 -15,4 8 4 16,-8 -32 -4 -16,4 -36 -4 16,4 -24 12 -16,4 -16 8 15,0 -4 -8 -15,4 -16 0 16,4 -16 -4 -16,0 -12 4 47,0 -4 -16 -32,0 -12 0 -15,0 -4 -4 0,4 -4 0 0,4 -4 8 0,0 4 8 0,8 -4 -4 0,4 -4 8 0,8 0 -8 16,4 12 8 -16,8 0 0 16,12 4 12 -16,12 0 -20 15,-4 0 -4 -15,8 -4 0 16,-4 -4 0 -16,16 -4 -12 16,-12 0 0 -16,4 4 -12 15,8 0 4 -15,8 0 -40 16,-4 4 -12 -16,-8 0 -148 15,-12 -12 -68 -15,8 -20 -352 0</inkml:trace>
    </iact:actionData>
  </iact:action>
  <iact:action type="add" startTime="11488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11489">
    <iact:property name="dataType"/>
    <iact:actionData xml:id="d4">
      <inkml:trace xmlns:inkml="http://www.w3.org/2003/InkML" xml:id="stk4" contextRef="#ctx0" brushRef="#brinv">2482 14632 2048 0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2.63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6636">
    <iact:property name="dataType"/>
    <iact:actionData xml:id="d0">
      <inkml:trace xmlns:inkml="http://www.w3.org/2003/InkML" xml:id="stk0" contextRef="#ctx0" brushRef="#br0">637 434 624 0,'12'-4'240'16,"-4"4"-128"-16,4 0 -132 0,-4 0 48 0,0 0 -24 16,0 0 -4 -16,0 0 4 15,4 0 -4 -15,-12 0 0 16,0 0 8 -16,0 0 12 0,-8 4 28 0,0 0 16 16,-4 8 -8 -16,-8 0 0 0,-8 -12 36 15,-8 -4 20 1,-8 0 -12 -16,-4 0 -12 15,-16 0 -40 1,4 4 -12 -16,4 4 -28 0,4 8 -8 16,4 12 8 -16,8 -4 4 15,4 -4 -16 -15,4 -4 -4 16,4 4 -112 -16,0 -20 -48 16,8 -8 -280 -16</inkml:trace>
    </iact:actionData>
  </iact:action>
  <iact:action type="add" startTime="17261">
    <iact:property name="dataType"/>
    <iact:actionData xml:id="d1">
      <inkml:trace xmlns:inkml="http://www.w3.org/2003/InkML" xml:id="stk1" contextRef="#ctx0" brushRef="#br0">433 82 624 0,'8'-28'240'0,"-8"56"-128"0,0 4 -104 0,0 -32 56 0,0 8 -40 0,4 -4 -4 0</inkml:trace>
    </iact:actionData>
  </iact:action>
  <iact:action type="add" startTime="17672">
    <iact:property name="dataType"/>
    <iact:actionData xml:id="d2">
      <inkml:trace xmlns:inkml="http://www.w3.org/2003/InkML" xml:id="stk2" contextRef="#ctx0" brushRef="#br0">453 122 1072 0,'12'8'-52'0,"4"0"-12"0,4 0 28 0,8 8 8 0,4 4 52 0,0 0 24 0,0 8 84 0,0 -8 44 0,4 0 -84 0,-4 4 -28 0,-4 -8 -36 0,0 0 -8 0,-12 -4 -4 0,8 4 8 0,-16 -4 -12 0,-4 4 -8 0,-4 16 8 0,-8 0 0 0,-4 8 48 0,-8 -4 20 0,-8 4 -16 0,-4 -4 -4 0,-8 0 -20 0,0 -8 -4 0,-4 -4 4 0,-4 4 16 0,0 4 -8 0,8 -8 4 0,0 4 -20 0,8 -8 -12 0,8 0 -36 0,8 4 -12 0,12 -4 -432 0,12 8 -324 0</inkml:trace>
    </iact:actionData>
  </iact:action>
  <iact:action type="add" startTime="25599">
    <iact:property name="dataType"/>
    <iact:actionData xml:id="d3">
      <inkml:trace xmlns:inkml="http://www.w3.org/2003/InkML" xml:id="stk3" contextRef="#ctx0" brushRef="#br0">4297 9598 576 0,'4'-12'220'16,"0"12"-120"-16,-4 -8 -40 0,0 8 72 15,4 0 -48 -15,0 -4 -16 16,0 0 -40 -16,0 -4 -12 16,0 4 -8 -16,0 -4 4 15,0 0 8 -15,4 0 28 0,-4 0 16 0,0 0 20 0,4 4 8 0,4 0 -24 16,4 0 0 0,8 -4 -16 -1,12 8 0 -15,0 0 -4 16,8 0 0 -1,0 0 -24 -15,4 8 -8 0,0 -4 -8 16,8 0 -8 -16,-4 0 4 16,4 -4 -4 -16,4 0 0 15,8 0 8 -15,0 0 -4 16,4 0 8 -16,-4 0 16 16,4 0 16 -16,-4 0 8 15,0 0 12 -15,8 -4 -20 16,0 4 4 -16,-4 -4 -20 0,0 0 4 15,-4 4 -28 -15,0 -8 -4 15,0 0 0 -15,-8 0 8 16,0 0 -4 -16,0 -8 -4 15,4 4 -8 -15,4 -8 4 16,-4 12 4 -16,4 0 8 16,-4 4 4 -16,-4 0 12 15,0 12 -12 -15,-4 0 0 16,-4 0 -4 -16,-4 -4 4 15,0 8 -16 -15,-4 -4 -8 16,8 4 8 -16,0 -4 0 16,-8 0 4 -16,0 0 8 15,-4 -4 4 -15,0 0 4 16,-4 -4 8 -16,0 4 4 16,-4 4 4 -16,-4 -4 0 0,0 -4 -28 15,4 0 0 -15,-8 0 -12 16,4 0 0 -16,-4 0 16 15,0 0 4 -15,-4 0 -4 16,8 -16 -8 -16,0 8 4 16,-4 -4 4 -16,-4 4 -12 15,16 0 0 -15,-4 4 4 16,-4 0 0 -16,-4 4 -44 16,0 0 -20 -16,-4 8 -136 15,0 0 -60 -15,0 4 -368 47</inkml:trace>
    </iact:actionData>
  </iact:action>
  <iact:action type="add" startTime="31121">
    <iact:property name="dataType"/>
    <iact:actionData xml:id="d4">
      <inkml:trace xmlns:inkml="http://www.w3.org/2003/InkML" xml:id="stk4" contextRef="#ctx0" brushRef="#br0">4941 1398 320 0,'-12'-8'132'15,"4"12"-72"-15,0 -4 -20 0,8 -4 48 0,-4 4 -24 32,-8 0 -4 -32,0 0 -28 0,-4 -8 -12 0,-4 0 -8 15,-8 -4 -12 -15,-8 0 4 16,-4 4 -4 -16,-4 0 0 16,-12 0 0 -16,4 4 8 0,-4 4 32 15,0 0 12 -15,0 8 36 16,-4 -4 16 -16,-8 -8 -24 15,-8 -4 4 -15,-16 -4 -48 16,0 -12 -20 -16,0 -4 -12 0,8 0 -4 16,4 8 -12 -16,0 4 0 15,0 4 52 -15,4 -4 28 16,0 12 4 -16,8 0 -4 16,4 4 -48 -16,-4 0 -8 15,4 0 -12 -15,0 0 0 16,0 0 0 -16,-4 0 8 15,-4 0 4 -15,0 4 4 16,4 0 -28 -16,4 12 0 16,4 4 20 -16,4 0 24 15,-4 4 -16 -15,8 -4 0 16,-4 -8 -44 -16,-4 -4 -20 16,-8 -8 56 -16,-8 0 32 15,0 -4 0 -15,4 -12 8 0,0 -4 24 16,4 0 24 -16,0 4 0 15,4 4 4 -15,0 4 -24 16,8 4 4 -16,-8 12 -36 16,4 12 -16 -16,0 0 -16 15,4 0 -12 -15,8 -4 4 16,0 -4 4 -16,4 0 -4 16,4 -8 -4 -16,12 -4 -84 15,0 -4 -36 -15</inkml:trace>
    </iact:actionData>
  </iact:action>
  <iact:action type="add" startTime="56322">
    <iact:property name="dataType"/>
    <iact:actionData xml:id="d5">
      <inkml:trace xmlns:inkml="http://www.w3.org/2003/InkML" xml:id="stk5" contextRef="#ctx0" brushRef="#br0">9877 14710 432 0,'0'-16'164'16,"0"16"-88"-16,0 0 -36 0,0 0 56 15,0 0 -16 -15,-4 0 0 0,-4 0 -36 16,-4 0 -8 -16,-8 0 -20 15,-4 -16 16 -15,-4 4 16 0,-8 -4 -24 16,-8 0 -4 -16,-4 0 -12 16,-16 4 -8 -16,0 4 48 15,0 8 16 -15,0 4 -8 16,0 8 8 0,4 4 -12 -16,-8 0 0 0,-4 0 -20 15,-20 -12 0 -15,4 -4 -4 16,-8 -4 12 -16,8 -4 -12 15,-4 0 4 -15,0 0 -20 16,-8 4 0 -16,8 8 4 16,0 12 8 -16,4 8 -4 0,4 8 0 15,-4 20 -12 -15,-4 -4 -8 16,-16 0 4 -16,4 -4 -4 16,0 -16 -12 -16,0 0 8 15,-8 -4 12 -15,-12 -12 4 16,4 4 -4 -16,4 -12 -8 15,8 4 36 -15,0 -8 24 16,-4 4 -48 -16,0 0 -12 16,4 4 4 -16,0 0 4 15,4 0 -12 -15,-4 -8 4 16,-8 4 0 -16,4 -4 8 16,-16 -4 -4 -16,8 -8 -4 15,12 8 4 -15,8 -8 -4 0,0 8 0 16,4 -12 8 -16,8 4 4 15,4 8 4 -15,0 -4 -20 16,8 4 4 -16,0 0 8 16,-4 -12 4 -16,-12 -12 -16 19,0 0 4 -19,12 -4 0 16,-4 4 0 -16,8 4 0 16,4 0 8 -16,4 8 12 15,0 8 8 -15,8 8 -12 16,-20 0 -4 -16,8 0 -4 15,4 0 4 -15,4 0 -8 16,-4 -8 -4 -16,8 4 12 0,0 4 0 16,-8 0 -16 -16,4 0 -4 15,-12 4 4 -15,4 4 8 16,0 -8 0 -16,4 0 -4 16,0 0 -8 -16,0 0 -4 15,4 4 16 -15,-4 -4 4 16,-8 -4 -12 -16,-4 -4 4 15,4 -16 0 -15,8 -4 0 16,0 -4 0 -16,0 4 8 16,12 8 -4 -16,4 -8 8 15,0 16 8 -15,4 4 16 16,4 8 -24 -16,4 8 -8 16,8 4 -12 -16,-4 0 -8 15,8 4 0 -15,-12 0 20 16,12 -12 12 -16,4 8 20 15,4 -4 20 -15,4 4 -16 16,4 4 0 -16,4 -4 -112 16,8 0 -52 -16,24 -8 -508 47</inkml:trace>
    </iact:actionData>
  </iact:action>
  <iact:action type="add" startTime="56323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56324">
    <iact:property name="dataType"/>
    <iact:actionData xml:id="d7">
      <inkml:trace xmlns:inkml="http://www.w3.org/2003/InkML" xml:id="stk7" contextRef="#ctx0" brushRef="#brinv">9922 15112 2048 0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39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09:13.667Z"/>
    </inkml:context>
    <inkml:brush xml:id="br0">
      <inkml:brushProperty name="width" value="0.12683" units="cm"/>
      <inkml:brushProperty name="height" value="0.126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292">
    <iact:property name="dataType"/>
    <iact:actionData xml:id="d0">
      <inkml:trace xmlns:inkml="http://www.w3.org/2003/InkML" xml:id="stk0" contextRef="#ctx0" brushRef="#br0">3536 16959 912 0,'4'24'352'15,"0"-48"-192"-15,-4 32 -180 0,0 -8 60 0,4 -8 -44 16,0 0 4 -16,0 0 0 16,0 0 0 -16,0 0 8 15,8 0 4 -15,4 4 28 0,4 0 16 0,4 -4 32 16,4 8 24 -16,4 0 0 16,20 0 4 15,0 8 -20 -31,4 0 -12 0,0 4 -44 15,0 0 -24 -15,0 -4 20 0,0 0 16 16,-4 0 -24 -16,-4 0 -16 16,0 -8 -8 -16,0 4 -4 15,8 -16 -12 -15,-4 12 0 16,-4 -16 8 -16,-4 12 0 16,-8 -8 -32 -16,-4 8 -16 15,-8 -8 -44 -15,0 8 -12 16,-8 -8 -72 -16,-4 12 -36 15,-4 -8 -616 -15,-4 32 380 0</inkml:trace>
    </iact:actionData>
  </iact:action>
  <iact:action type="add" startTime="12953">
    <iact:property name="dataType"/>
    <iact:actionData xml:id="d1">
      <inkml:trace xmlns:inkml="http://www.w3.org/2003/InkML" xml:id="stk1" contextRef="#ctx0" brushRef="#br0">4284 16474 480 0,'0'-16'184'15,"0"12"-96"-15,8 -4 -32 0,-8 8 60 16,4 0 -4 -16,4 0 4 0,0 0 -20 16,0 0 -12 -16,0 8 -44 15,4 -4 -16 -15,0 0 0 0,4 8 -4 16,8 0 0 -16,0 -4 -24 15,8 8 -4 -15,0 -4 4 16,4 4 8 -16,0 -4 16 16,8 -4 8 -16,-8 4 4 15,-4 8 8 1,-4 -4 4 -16,-4 -4 4 0,-4 4 -24 0,0 12 -16 45,-4 -8 -4 -45,0 8 -16 0,-4 -8 8 16,4 8 -24 -16,-4 4 -12 15,-4 -4 24 -15,0 0 12 16,-4 -7 8 -16,-4 -5 -4 16,0 12 12 -16,0 -8 8 15,-8 0 0 -15,-4 8 0 32,-4 -12 4 -32,-8 4 24 0,-12 16 8 15,-8 4 -4 -15,-16 16 8 16,8 0 -32 -16,-4 4 -16 15,12 -4 -20 -15,4 -8 4 0,8 -7 -16 32,4 -1 -4 -32,8 -8 -396 0,12 -4 -280 15,20 -12 252 -15</inkml:trace>
    </iact:actionData>
  </iact:action>
  <iact:action type="add" startTime="17913">
    <iact:property name="dataType"/>
    <iact:actionData xml:id="d2">
      <inkml:trace xmlns:inkml="http://www.w3.org/2003/InkML" xml:id="stk2" contextRef="#ctx0" brushRef="#br0">4640 18157 416 0,'16'4'164'15,"-8"-4"-88"-15,0 0 -20 0,-8 0 104 0,4 -12 -36 32,0 -8 -36 -32,-4 -4 -24 0,0 4 -40 15,-4 4 -16 -15,0 -4 4 0,0 4 0 16,-4 4 12 -16,0 -4 4 0,-4 8 12 16,-4 -4 -4 -16,-8 8 0 15,-12 -4 4 1,0 8 4 -16,0 -4 -32 15,-4 -8 -4 1,0 8 16 -16,-4 0 16 0,0 4 12 0,0 4 12 31,-8 8 8 -31,-8 4 4 0,-20 8 -24 0,4 8 -12 32,0 4 -12 -32,0 -16 -8 0,4 -16 -12 15,0 -4 -8 -15,0 -12 4 0,8 0 4 16,-4 0 -4 -16,0 0 -4 15,12 8 -24 -15,8 4 -16 16,8 24 -208 -16,12 -4 -84 16,12 0 -124 -16</inkml:trace>
    </iact:actionData>
  </iact:action>
  <iact:action type="add" startTime="18511">
    <iact:property name="dataType"/>
    <iact:actionData xml:id="d3">
      <inkml:trace xmlns:inkml="http://www.w3.org/2003/InkML" xml:id="stk3" contextRef="#ctx0" brushRef="#br0">4184 17893 288 0,'0'-21'108'15,"0"5"-56"-15,0 0 -72 0,0 8 16 0,0 -8 -12 0,0 -8 0 16,0 -8 -60 -16,0 -8 -20 15,0 8 12 -15,0 -4 8 32</inkml:trace>
    </iact:actionData>
  </iact:action>
  <iact:action type="add" startTime="18667">
    <iact:property name="dataType"/>
    <iact:actionData xml:id="d4">
      <inkml:trace xmlns:inkml="http://www.w3.org/2003/InkML" xml:id="stk4" contextRef="#ctx0" brushRef="#br0">4168 17500 560 0,'0'-4'220'15,"0"4"-120"-15,0 0 -56 0,0 0 60 0,0 0 -24 0,0 0 4 0,0 0 -4 16,4 4 0 -16,0 -4 -44 0,0 8 24 0,0 0 8 0,4 0 -12 0,0 0 8 0,4 4 -12 16,4 4 0 -1,0 -4 -4 -15,0 -4 0 16,4 8 8 -16,0 0 16 16,4 0 -24 -16,0 0 -8 15,16 4 -12 1,0 0 0 -16,0 -4 -16 15,-4 0 -8 -15,0 4 0 16,-4 4 4 -16,0 -4 -12 16,-8 0 0 -16,-4 4 -4 15,-8 0 0 -15,-4 4 8 0,-8 -3 0 31,-8 7 0 -31,-4 -8 0 0,0 8 0 0,-4 12 0 31,-8 0 0 -31,-12 0 0 0,8 -4 16 0,0 4 20 15,0 4 -12 -15,0 -4 8 16,0 -4 -4 -16,0 -8 12 16,4 0 -12 -16,-4 -11 -8 15,4 -1 -8 -15,0 -8 -12 16,4 -4 -8 -16,0 0 4 16,8 16 -392 -16,20 12 -224 46</inkml:trace>
    </iact:actionData>
  </iact:action>
  <iact:action type="add" startTime="23225">
    <iact:property name="dataType"/>
    <iact:actionData xml:id="d5">
      <inkml:trace xmlns:inkml="http://www.w3.org/2003/InkML" xml:id="stk5" contextRef="#ctx0" brushRef="#br0">4556 19375 384 0,'4'4'152'16,"0"-4"-80"-16,-4 -4 -24 0,0 0 64 16,4 -4 -12 -16,0 0 12 15,4 -4 4 -15,-4 -4 8 0,0 8 -64 0,0 0 44 0,0 0 16 16,0 0 8 -16,-4 4 4 0,-4 0 -48 15,-4 4 -20 -15,-12 0 -20 16,-12 0 -8 0,-4 0 -12 -1,-4 -4 4 -15,-8 0 8 16,-4 -8 20 0,-12 4 -24 -16,-12 8 0 0,-20 4 0 15,0 8 0 -15,-4 -4 -8 16,0 0 4 -16,-4 0 -8 15,-12 -8 0 -15,4 -4 4 16,16 -4 12 -16,8 0 0 16,12 -4 0 -16,12 4 -12 15,12 0 -4 -15,12 4 -24 0,8 4 4 16,12 4 -64 -16,4 4 -16 16,12 0 -172 -16,4 0 -68 0,8 -8 -264 0</inkml:trace>
    </iact:actionData>
  </iact:action>
  <iact:action type="add" startTime="23849">
    <iact:property name="dataType"/>
    <iact:actionData xml:id="d6">
      <inkml:trace xmlns:inkml="http://www.w3.org/2003/InkML" xml:id="stk6" contextRef="#ctx0" brushRef="#br0">4136 18522 448 0,'-16'-32'176'16,"12"28"-96"-16,0 0 28 0,4 4 84 16,0 0 4 -16,0 0 4 15,4 8 -96 -15,0 8 -32 0,4 0 -44 0,4 4 -28 16,0 8 -4 -1,12 4 12 -15,4 4 12 0,4 8 0 16,8 4 8 0,8 4 -8 -16,12 -4 0 15,0 -4 12 -15,0 1 12 16,-4 3 -8 0,-4 4 8 -16,-4 -8 -24 0,-8 -4 -12 15,-4 -12 4 -15,-8 0 8 16,-4 -8 -8 -16,-8 -4 -8 0,-8 4 -12 15,-12 -4 4 -15,-4 4 4 16,-16 8 0 -16,-16 0 44 16,-24 16 28 -16,-4 8 -20 15,-8 -3 0 -15,8 3 -12 16,0 0 -4 -16,4 -4 -20 20,0 -12 -12 -20,4 0 -116 15,8 0 -44 -15,0 0 -436 47</inkml:trace>
    </iact:actionData>
  </iact:action>
  <iact:action type="add" startTime="25996">
    <iact:property name="dataType"/>
    <iact:actionData xml:id="d7">
      <inkml:trace xmlns:inkml="http://www.w3.org/2003/InkML" xml:id="stk7" contextRef="#ctx0" brushRef="#br0">4396 20453 416 0,'4'-8'164'16,"-4"4"-88"-16,-8 -4 -64 0,8 4 40 0,-4 -4 -44 15,0 4 0 -15,0 0 -8 31,0 -4 0 -31,0 4 24 0,-4 -4 16 0,0 0 4 0,0 -4 12 0,-4 -4 8 16,0 -4 8 -16,-8 -8 -40 16,-4 0 36 -1,-4 8 20 -15,-4 4 -8 16,-12 0 -8 -16,-8 8 -8 0,-24 12 12 31,-4 8 -36 -31,-12 8 -4 0,-4 0 -28 16,-12 -8 -8 -16,-8 -8 16 0,0 -12 8 15,4 -12 -20 -15,8 0 0 16,4 -4 -24 -16,4 8 4 16,4 0 0 -16,12 4 8 20,8 0 28 -20,16 8 20 0,8 4 -120 0,16 4 -48 16,8 28 -304 -16</inkml:trace>
    </iact:actionData>
  </iact:action>
  <iact:action type="add" startTime="26657">
    <iact:property name="dataType"/>
    <iact:actionData xml:id="d8">
      <inkml:trace xmlns:inkml="http://www.w3.org/2003/InkML" xml:id="stk8" contextRef="#ctx0" brushRef="#br0">3788 19612 656 0,'-4'-8'252'0,"12"4"-136"0,-4 0 -84 0,-4 4 72 0,4 -8 8 0,4 8 12 0</inkml:trace>
    </iact:actionData>
  </iact:action>
  <iact:action type="add" startTime="27061">
    <iact:property name="dataType"/>
    <iact:actionData xml:id="d9">
      <inkml:trace xmlns:inkml="http://www.w3.org/2003/InkML" xml:id="stk9" contextRef="#ctx0" brushRef="#br0">3832 19600 1516 0,'24'16'64'0,"0"4"-20"0,4 12 -28 0,4 16 -4 0,4 0 -4 0,0 8 -8 0,4 -4 12 0,4 -4 0 0,0 -7 48 0,-4 -5 28 0,-4 -8 -20 0,0 -4 -8 0,-4 -8 -24 0,-8 -4 -16 0,-4 0 0 0,-4 -4 -4 0,0 -4 -20 0,-4 4 -4 0,-4 -4 4 0,-8 -4 0 0,-4 8 -8 0,-8 0 8 0,-8 8 -4 0,-12 20 0 0,-4 0 8 0,-8 4 8 0,-4 -8 4 0,-4 4 12 0,-12 -4 -12 0,4 4 -8 0,8 8 -28 0,4 -3 -16 0,4 7 -364 0,8 -4 -320 0,16 -28 224 0</inkml:trace>
    </iact:actionData>
  </iact:action>
  <iact:action type="add" startTime="32342">
    <iact:property name="dataType"/>
    <iact:actionData xml:id="d10">
      <inkml:trace xmlns:inkml="http://www.w3.org/2003/InkML" xml:id="stk10" contextRef="#ctx0" brushRef="#br0">508 515 768 0,'40'-24'284'16,"-16"-4"-152"-16,0 -5 -84 0,-12 21 76 16,4 -8 -28 -16,4 4 0 15,8 0 -28 -15,8 -12 0 16,4 8 -40 -16,8 0 -24 15,4 -4 -8 -15,4 8 -4 0,0 0 -8 16,4 -16 0 -16,8 0 0 0,16 0 -8 16,8 8 -4 -1,4 4 32 -15,0 0 16 0,4 8 -8 16,12 4 -8 -16,12 4 0 16,0 4 4 -16,0 8 4 15,0 4 4 -15,12 -12 0 25,4 8 0 -25,0 0 -8 15,-8 -4 -8 -15,12 20 4 16,0 -4 4 -16,-8 12 -12 16,0 0 0 -16,4 12 -4 15,4 8 -8 -15,-8 4 12 16,-16 4 8 -16,-8 13 0 0,-8 -5 -4 16,0 12 -8 -16,-4 4 4 15,-12 -4 4 -15,-12 0 0 16,-12 -4 0 -16,-12 -3 0 15,-16 -5 -28 -15,-16 -8 -12 16,-16 0 40 -16,-12 -4 16 16,-32 4 -16 -16,-8 4 -4 15,-4 0 8 -15,-8 1 4 16,-4 -9 -20 -16,-12 0 -8 16,-16 8 16 -16,-12 -4 20 15,-4 0 -16 -15,0 -8 -8 16,-16 4 4 -16,-20 5 0 15,0 -9 4 -15,4 -4 8 16,-8 4 -4 -16,-12 4 8 16,-4 4 -16 -16,8 -4 -8 15,-20 4 8 -15,4 0 8 16,4 -8 -8 -16,-4 -11 -8 0,-20 -25 8 16,16 -20 0 -16,-4 -8 12 15,-8 -16 12 -15,12 -17 -8 16,20 -3 0 -16,12 -12 20 15,12 0 20 -15,0 -8 -12 16,20 0 0 -16,20 -4 -16 16,20 -12 -4 -16,16 -9 12 15,8 -19 12 -15,20 -8 -16 16,16 0 4 -16,16 -1 4 16,16 5 8 -16,32 -16 -4 15,12 4 -4 -15,16 -1 32 0,4 13 16 16,8 12 -36 -16,24 28 -8 15,12 20 -76 -15,4 40 -28 21,16 36 -444 -21,32 24 -340 47,20 28 300 -47</inkml:trace>
    </iact:actionData>
  </iact:action>
  <iact:action type="add" startTime="32343">
    <iact:property name="dataType"/>
    <iact:actionData xml:id="d11">
      <inkml:trace xmlns:inkml="http://www.w3.org/2003/InkML" xml:id="stk11" contextRef="#ctx0" brushRef="#brinv">0 0 2048 0</inkml:trace>
    </iact:actionData>
  </iact:action>
  <iact:action type="add" startTime="32344">
    <iact:property name="dataType"/>
    <iact:actionData xml:id="d12">
      <inkml:trace xmlns:inkml="http://www.w3.org/2003/InkML" xml:id="stk12" contextRef="#ctx0" brushRef="#brinv">4896 20643 2048 0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09:14.16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047">
    <iact:property name="dataType"/>
    <iact:actionData xml:id="d0">
      <inkml:trace xmlns:inkml="http://www.w3.org/2003/InkML" xml:id="stk0" contextRef="#ctx0" brushRef="#br0">12477 375 320 0,'8'16'132'15,"-8"-4"-72"-15,0 -36 -72 0,0 24 24 0,0 0 -24 16,0 8 8 -16,-4 -16 4 16,-8 0 8 -16,0 0 32 15,0 0 12 -15,0 -4 -16 16,-4 8 -4 -16,0 4 -16 0,0 0 -4 16,-4 0 4 -16,-8 0 8 15,0 -12 40 -15,-4 8 28 16,-8 -4 4 -16,-8 0 12 15,-4 -4 -16 -15,4 0 -8 16,0 -8 -44 -16,0 7 0 16,0 5 12 -16,4 -4 -12 0,0 4 0 15,-4 4 -24 -15,-4 4 -12 16,0 0 0 -16,-12 0 -4 16,-8 -4 0 -16,0 -12 0 15,-4 4 -12 -15,0 -4 8 16,-4 -4 4 -16,0 4 8 15,-16 0 -12 -15,8 8 0 16,8 4 4 -16,0 4 0 16,4 0 0 -16,-4 0 0 15,-4 0 0 -15,-12 -4 8 16,0 4 -12 -16,0 -12 0 16,4 0 4 -16,0 -4 8 0,-4 8 -12 15,0 8 0 -15,0 0 4 16,8 0 0 -16,4 8 0 15,8 16 0 -15,0 -8 0 16,0 0 8 -16,-4 0 -4 16,-12 0 -4 -16,4 8 4 15,8 0 4 -15,0 0 -24 16,0 -4 4 -16,4 13 40 16,0 -17 16 -16,4 16 0 15,-16 -12 -4 -15,4 -4 -24 16,-4 -16 -12 -16,8 -4 -28 0,-4 4 -4 15,-4 -8 36 -15,0 4 24 21,-4 4 -12 -21,4 0 -4 16,4 4 0 -16,4 4 8 15,8 8 -12 -15,0 0 0 16,-4 4 -4 -16,0 -8 -8 16,-4 -4 4 -16,-4 0 4 15,4 4 -4 -15,4 -20 -4 16,8 4 4 -16,0 4 -4 15,-4 -16 24 -15,4 8 16 16,-12 8 -4 -16,8 0 0 16,8 8 -12 -16,0 -8 -4 15,0 0 -12 -15,4 -12 4 16,0 -8 -8 -16,-4 4 -4 0,0 0 4 16,-4 0 -4 -16,0 -16 0 15,4 16 8 -15,4 -12 -12 16,-8 7 0 -16,8 9 4 31,8 0 0 -31,8 8 0 0,8 8 0 0,8 8 0 16,4 0 0 -16,4 5 -80 15,0 -1 -36 -15,-4 -16 -408 47</inkml:trace>
    </iact:actionData>
  </iact:action>
  <iact:action type="add" startTime="17022">
    <iact:property name="dataType"/>
    <iact:actionData xml:id="d1">
      <inkml:trace xmlns:inkml="http://www.w3.org/2003/InkML" xml:id="stk1" contextRef="#ctx0" brushRef="#br0">1933 4871 384 0,'0'0'140'15,"4"-4"-72"-15,-4 4 -36 0,0 0 44 0,0 0 -12 0,0 -4 12 16,-4 0 -16 -16,0 -4 4 15,0 0 8 -15,0 0 4 0,0 4 -40 0,0 0 -12 16,-4 -12 0 -16,4 4 -20 0,-4 0 -4 16,0 4 0 -16,0 0 8 15,0 -8 4 -15,0 4 -4 32,4 4 4 -32,0 0 -16 0,0 0 0 15,0 4 28 -15,0 0 16 0,4 0 -4 0,0 0 0 16,0 4 -12 -16,0 0 -4 0,0 0 -4 15,0 0 8 -15,0 0 -12 0,0 0 0 16,4 8 12 -16,0 -8 4 0,0 8 -12 0,0 -12 -4 16,0 8 12 -16,-4 -4 4 0,4 -4 4 0,0 0 8 0,0 0 -12 31,-4 0 4 -31,0 4 -20 16,4 0 -8 -16,-4 0 0 0,0 0 -4 15,0 0 -12 -15,-4 0 8 0,-4 -4 4 0,-8 -4 0 0,-4 4 -12 94,0 -4 8 -94,-20 4 4 16,-4 0 8 15,-4 0 -4 -31,0 0 -4 0,-8 0 -16 15,8 0 0 -15,-4 4 8 0,-4 0 12 16,-4 0 0 -16,-12 8 -4 16,8 0 4 -16,0 -4 4 15,0 8 -4 -15,4 0 -4 16,4 -4 4 -16,8 12 4 16,0 0 -12 -16,4 0 -8 15,4 4 8 -15,-4 0 8 16,4 8 -8 -16,0 1 0 0,-4 15 12 31,-8 4 4 -31,0 20 -4 0,4 12 -8 16,4 12 20 -16,0 -4 16 0,0 13 -4 15,4 -9 12 -15,4 0 -24 16,4 -8 -4 -16,4 0 8 16,4 8 4 -16,0 1 -12 15,4 -9 -4 -15,0 8 -4 16,0 -8 -8 -16,4 4 4 15,4 5 4 -15,4 -5 4 16,4 8 4 -16,4 -12 8 16,0 -12 4 -16,4 0 -12 15,4 -15 -12 -15,0 -5 0 0,0 0 -4 16,0 -8 0 -16,0 -4 8 16,0 -4 -4 -16,0 4 -4 31,8 4 12 -31,0 0 8 0,4 -8 -16 0,4 0 -12 15,-4 9 12 -15,4 -5 4 16,4 4 0 -16,0 0 -8 16,16 -8 4 -16,-4 0 -4 15,0 0 0 -15,8 0 8 16,-8 8 -12 -16,8 -4 -8 16,-8 -8 8 -16,-4 4 8 15,4 -7 0 -15,-4 -1 -4 16,4 0 4 -16,0 4 4 15,4 -4 -12 -15,4 4 -8 0,4 -8 16 16,0 0 12 -16,0 4 -12 16,-4 -4 -4 -16,0 4 0 15,-4 0 0 -15,-4 -4 0 16,0 -8 0 -16,0 -4 0 16,-4 -4 0 -16,0 4 0 15,0 -4 0 -15,0 0 0 16,0 -4 0 -16,16 0 0 15,0 -4 0 -15,-4 0 0 16,-8 -4 0 -16,-4 4 0 16,-4 0 0 -16,-4 0 0 15,-4 0 8 -15,-4 1 -12 0,-8 -1 -8 16,0 0 -4 -16,-4 8 12 16,-8 -12 0 -16,0 0 4 15,0 0 0 -15,-4 4 0 0,0 0 0 0,-4 0 0 0,-8 0 -12 31,0 0 8 -31,-12 0 12 16,-12 4 4 0,0 0 -4 -16,0 0 4 15,0 8 -8 -15,-4 -12 8 16,-4 -8 -16 -16,4 -8 0 16,-4 -4 12 -16,-8 -8 4 15,-8 -17 -4 -15,-20 1 -8 16,4 -4 20 -16,0 0 4 15,4 -4 0 -15,8 8 -4 16,0 -4 -24 -16,4 0 4 0,0 4 0 16,-4 -12 8 -16,-4 -12 -4 15,-4 -9 -4 -15,8 -27 4 16,-4 0 -4 -16,8 -8 0 16,4 12 0 -16,8 -5 0 15,8 13 0 -15,4 4 8 16,12 12 4 -16,8 0 12 15,12 -8 12 -15,8 0 -16 16,16 -13 -12 -16,-4 9 -16 16,8 -28 4 -16,4 -4 4 17,8 -17 0 -17,0 5 0 16,0 12 8 -16,0 12 -4 0,4 8 8 16,16 11 0 -16,-4 9 4 15,8 4 -8 -15,8 -4 -8 16,4 4 4 -16,-8 4 4 15,4 0 -4 -15,0 -5 -4 16,4 1 -8 -16,12 16 -4 16,-4 4 8 -16,-4 16 8 15,0 -4 -8 -15,-8 24 0 16,-8 12 12 -16,0 0 4 16,-8 8 -40 -16,0 4 -20 15,-8 0 -276 -15,-4 8 -124 16,-8 -48 -124 -16</inkml:trace>
    </iact:actionData>
  </iact:action>
  <iact:action type="add" startTime="23743">
    <iact:property name="dataType"/>
    <iact:actionData xml:id="d2">
      <inkml:trace xmlns:inkml="http://www.w3.org/2003/InkML" xml:id="stk2" contextRef="#ctx0" brushRef="#br0">13121 8238 704 0,'12'-8'264'20,"-8"4"-144"-20,0 -16 -124 0,-4 12 60 0,0 0 -16 15,0 0 8 -15,0 0 -8 16,-4 4 4 -16,0 0 -24 15,0 8 16 -15,-4 0 12 0,0 4 -24 16,-8 0 -4 -16,4 0 -12 16,-4 -4 -8 -16,0 0 12 15,0 0 8 -15,4 -4 16 16,-4 0 20 -16,0 0 4 0,0 0 12 16,-4 4 -40 -16,-4 0 -16 15,-4 4 -12 -15,-4 -4 -4 16,-8 -4 0 -1,-4 0 0 -15,4 -4 0 0,-4 -8 0 16,0 0 0 -16,4 -4 0 16,0 -4 0 -16,-4 -4 8 15,4 4 -4 -15,0 0 -4 16,0 4 20 -16,0 8 4 16,4 0 -8 -16,0 4 -12 15,-8 4 0 -15,-4 0 -4 16,0 0 0 -16,-4 -4 0 15,8 0 0 -15,0 -4 8 0,-4 0 4 16,0 4 4 -16,0 0 16 16,0 -4 12 -16,0 4 -24 15,-4 4 -4 -15,4 0 -8 16,-12 -4 -8 -16,4 -4 4 31,-4 -4 4 -31,4 -8 -12 0,0 -4 0 0,0 3 4 16,4 1 8 -16,-4 -4 -4 15,0 8 -4 -15,4 4 12 16,-8 4 0 -16,-4 4 -16 16,4 0 4 -16,4 4 8 15,4 -4 4 -15,0 4 -16 16,0 -8 4 -16,4 4 0 0,0 -4 0 16,0 4 -12 -16,4 -4 8 15,0 4 4 -15,-8 4 8 16,0 4 12 -16,0 4 8 31,0 0 -4 -31,0 0 4 0,0 4 -16 0,0 -8 -8 16,4 0 -12 -16,0 -4 4 15,4 0 4 -15,0 0 8 16,0 0 -12 -16,0 0 -8 16,4 0 24 -16,-8 8 20 15,4 0 -16 -15,4 8 -8 31,0 4 4 -31,0 -4 0 0,0 0 -4 0,0 1 -8 16,0 -1 4 -16,0 -8 -4 0,4 -4 0 31,-4 -4 0 -31,0 -8 16 0,-12 -4 8 0,0 4 -8 16,-4 3 -12 -16,-4 1 0 16,4 4 4 -16,8 0 -4 15,0 9 8 -15,8 -5 -16 16,0 -8 0 -16,0 -1 4 15,4 1 8 -15,0 -12 -12 16,0 0 0 -16,-4 0 4 16,0 4 8 -16,4 0 -4 15,0 4 8 -15,-4 0 -8 0,-4 4 8 16,4 8 -8 -16,4 0 -4 16,0 -4 4 -16,0 4 4 31,0 -4 -12 -31,4 -4 0 0,-4 -4 4 0,0 -4 8 15,4 0 4 -15,4 4 4 16,0 4 -28 -16,0 0 0 16,4 0 12 -16,0 4 16 15,0 0 -12 -15,4 0 -12 16,0 0 4 -16,0 4 0 16,4 -4 12 -16,-4 0 4 15,8 0 -4 -15,0 4 -8 16,4 -4 -8 -16,0 4 4 15,0 -4 4 -15,0 4 8 16,4 -4 -4 -16,0 4 -4 0,0 0 4 18,4 -4 4 -18,0 0 -4 0,0 0 -4 0,0 0 -8 0,0 0 4 0,0 0 -40 15,0 0 -12 -15,0 -4 -156 0,0 0 -72 0,-12 0 -292 16</inkml:trace>
    </iact:actionData>
  </iact:action>
  <iact:action type="add" startTime="25482">
    <iact:property name="dataType"/>
    <iact:actionData xml:id="d3">
      <inkml:trace xmlns:inkml="http://www.w3.org/2003/InkML" xml:id="stk3" contextRef="#ctx0" brushRef="#br0">8205 6010 576 0,'16'-4'220'16,"-8"4"-120"-16,4 0 -84 0,-4 0 52 16,4 4 -32 -16,0 4 -12 15,4 0 -32 -15,0 4 -12 16,8 8 8 -16,8 4 -24 15,0 20 8 -15,0 -8 12 0,0 8 8 16,-4 4 32 -16,0 12 16 16,0 0 48 -16,-4 5 32 15,0 3 -52 -15,0 0 -28 16,-4 16 -16 0,-4 -4 -8 -16,0 4 -8 0,0 4 -8 0,-4 -3 4 15,0 3 4 -15,-8 -4 -4 16,0 -8 -4 -16,-4 20 12 15,-4 -16 8 -15,-4 -3 8 16,0 -5 4 -16,-8 8 -8 16,-4 -8 -4 -16,-4 -4 -12 15,-4 0 -8 -15,-4 0 4 16,-12 -3 -4 -16,0 -5 16 16,-4 -12 8 -16,0 -4 0 0,-4 -4 4 15,0 -8 -16 -15,0 -4 -8 16,-4 -8 16 -16,0 8 16 15,0 -8 16 -15,0 0 8 16,-8 -8 -16 -16,-4 -12 -4 16,-4 -16 -24 -16,0 -12 -4 15,4 -8 -4 -15,4 -16 4 16,4 -20 -28 -16,0 -12 4 4,4 -12 12 -4,8 -17 8 15,0 -11 0 -15,8 -8 4 16,0 -12 8 -16,24 7 8 15,16 -11 -4 -15,16 4 4 16,16 -1 -44 -16,12 -3 -8 16,4 20 -24 -16,8 -12 0 31,-4 7 32 -31,8 13 20 0,4 12 52 0,4 20 24 0,0 8 4 16,0 11 8 -16,4 13 -36 15,0 8 -12 -15,8 12 -68 16,0 16 -28 -16,12 8 -44 15,-4 12 -20 -15,-4 24 -140 16,-8 24 -56 -16,-8 24 -164 47</inkml:trace>
    </iact:actionData>
  </iact:action>
  <iact:action type="add" startTime="25483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25484">
    <iact:property name="dataType"/>
    <iact:actionData xml:id="d5">
      <inkml:trace xmlns:inkml="http://www.w3.org/2003/InkML" xml:id="stk5" contextRef="#ctx0" brushRef="#brinv">13186 8609 2048 0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09:15.366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516">
    <iact:property name="dataType"/>
    <iact:actionData xml:id="d0">
      <inkml:trace xmlns:inkml="http://www.w3.org/2003/InkML" xml:id="stk0" contextRef="#ctx0" brushRef="#br0">5321 230 160 0,'20'-20'64'16,"-8"20"-32"-16,12 -28 -48 0,-4 24 8 15,8 -12 4 -15,0 0 0 0,4 4 4 16,12 0 8 -16,0 -4 20 16,8 8 16 -16,4 4 28 15,8 0 24 -15,0 0 8 16,12 0 16 -16,4 -4 -40 16,-4 0 -16 -16,-4 0 -12 15,-4 4 4 1,4 4 -28 -16,0 4 -16 0,8 4 -8 0,0 12 -4 15,4 20 0 -15,-8 -4 -12 0,-4 4 8 16,-12 0 4 -16,-4 -8 8 16,-8 -8 -4 -16,-8 0 8 15,-8 -12 -8 -15,-8 -4 -4 16,-4 0 4 -16,-4 -8 4 16,-8 0 -12 -16,-8 0 -8 0,-4 0 -4 0,0 4 0 15,-8 -4 12 -15,-4 4 0 16,-12 -8 4 -1,-12 -4 8 1,-24 -4 -12 -16,-4 -4 0 16,-8 4 12 -16,0 -4 4 15,-12 4 -16 -15,0 8 4 16,-8 -4 0 -16,4 4 0 0,4 4 0 16,0 4 0 -16,12 -4 -12 31,8 4 8 -31,4 0 4 0,4 0 8 0,8 8 -24 15,8 8 -4 -15,8 0 -240 36</inkml:trace>
    </iact:actionData>
  </iact:action>
  <iact:action type="add" startTime="10126">
    <iact:property name="dataType"/>
    <iact:actionData xml:id="d1">
      <inkml:trace xmlns:inkml="http://www.w3.org/2003/InkML" xml:id="stk1" contextRef="#ctx0" brushRef="#br0">1493 2386 464 0,'16'-16'184'16,"-16"8"-96"-16,0 8 -104 0,0 0 208 15,0 0 -52 -15,0 0 -48 16,4 8 -24 -16,-4 -8 -44 0,0 0 20 0,0 0 16 16,0 0 24 -16,0 0 8 0,0 0 4 0,0 0 0 0,0 0 0 15,-4 -12 8 -15,0 0 -4 0,-8 -4 0 32,-4 4 -40 -17,-4 4 -16 1,-4 -4 -8 -16,-4 8 -4 15,-8 -8 -16 1,-16 24 -4 0,-4 -12 -4 -16,0 4 4 0,-8 0 -16 15,-4 4 0 -15,-4 8 12 0,0 -4 4 16,-16 -4 -4 -16,12 4 4 31,-4 -8 0 -31,8 4 12 0,4 0 -12 0,4 4 0 16,12 0 4 -16,8 -8 0 15,-4 8 -20 -15,12 -4 4 16,4 0 0 -16,12 -4 0 16,-4 0 -20 -16,4 -4 -4 15,12 -8 -60 -15,4 -4 -24 16,8 -8 -96 -16,4 -4 -40 0,12 -8 -300 16</inkml:trace>
    </iact:actionData>
  </iact:action>
  <iact:action type="add" startTime="10859">
    <iact:property name="dataType"/>
    <iact:actionData xml:id="d2">
      <inkml:trace xmlns:inkml="http://www.w3.org/2003/InkML" xml:id="stk2" contextRef="#ctx0" brushRef="#br0">793 1730 352 0,'8'-4'132'16,"-4"8"-72"-16,4 -4 -72 0,0 0 32 15,0 0 -16 -15,0 0 -4 16,0 4 -8 -16,0 4 60 15,4 -8 28 -15,0 0 104 16,4 0 52 -16,0 4 -44 0,4 8 -16 31,-8 -8 -84 -31,8 12 -24 0,0 -4 -44 0,0 4 0 16,4 0 4 -16,0 8 -4 0,16 0 4 16,4 0 0 -1,-8 0 4 -15,8 4 0 16,4 -4 8 -16,4 4 -20 15,-4 0 -12 -15,0 8 -4 16,-4 -8 4 -16,-4 4 -12 16,-4 -4 0 -16,-8 4 28 15,-4 0 16 -15,-4 4 -20 16,-8 -8 -4 -16,-4 4 -8 0,-4 0 -8 31,-4 -4 4 -31,-4 4 -4 0,-4 8 -12 0,-8 4 8 16,-8 0 12 -16,0 0 12 15,-4 -8 8 -15,-8 0 12 16,-4 4 24 -16,0 -4 16 16,-20 8 -16 -16,8 0 4 15,-4 -8 -16 -15,12 12 0 16,8 -4 -20 -16,4 4 0 16,4 -4 -20 -16,8 -4 -8 15,8 -8 -44 -15,-4 -4 -24 16,8 -4 -296 -16,8 -20 -128 15,12 -16 -88 -15</inkml:trace>
    </iact:actionData>
  </iact:action>
  <iact:action type="add" startTime="25180">
    <iact:property name="dataType"/>
    <iact:actionData xml:id="d3">
      <inkml:trace xmlns:inkml="http://www.w3.org/2003/InkML" xml:id="stk3" contextRef="#ctx0" brushRef="#br0">2601 3598 528 0,'12'-12'208'16,"-8"8"-112"-16,-4 -12 -104 0,0 4 44 0,-4 8 -16 15,0 -12 0 -15,0 4 -4 16,-4 -4 8 -16,0 0 -12 16,-4 12 -8 -16,0 -4 0 0,-4 4 -4 15,0 4 0 -15,-20 0 -12 0,-4 0 8 16,-4 0 4 -16,-4 0 8 15,-8 -4 40 -15,4 -8 16 16,-4 8 -4 0,-4 -8 -4 -16,0 0 -32 15,-12 4 -8 -15,0 0 8 0,8 4 12 32,4 8 8 -32,0 4 4 0,0 -4 -16 0,4 8 -12 15,4 -4 -8 -15,0 4 -12 16,4 0 4 -16,4 4 -4 15,8 4 0 -15,-4 8 8 16,4 4 -4 -16,-4 16 8 16,0 12 -16 -16,8 8 -8 15,4 8 8 -15,-4 32 0 16,8 20 12 -16,-8 16 4 0,0 28 -4 31,-4 16 4 -31,0 12 -8 0,8 -8 -4 0,4 -16 36 16,8 4 16 -16,-8 -20 0 15,8 -12 0 -15,0 4 -20 16,4 -24 -12 -16,-8 -24 -20 16,4 -12 0 -16,4 -16 0 15,4 -12 8 -15,0 -8 -4 16,8 -8 8 -16,12 -8 -8 16,12 12 8 -16,20 4 -8 15,12 12 -4 -15,32 4 4 16,12 16 -4 -16,4 -8 68 0,0 4 36 15,-12 -4 -36 -15,-8 -12 -16 16,-8 -12 -44 -16,-12 -12 -4 16,-8 0 -180 -16,-12 -12 -72 15,0 -16 -272 -15</inkml:trace>
    </iact:actionData>
  </iact:action>
  <iact:action type="add" startTime="26278">
    <iact:property name="dataType"/>
    <iact:actionData xml:id="d4">
      <inkml:trace xmlns:inkml="http://www.w3.org/2003/InkML" xml:id="stk4" contextRef="#ctx0" brushRef="#br0">2097 7534 688 0,'20'8'264'15,"-16"0"-144"-15,0 4 -116 0,0 -4 64 0,-4 8 -44 16,-4 -4 -12 -16,-4 12 -8 16,0 -16 4 -16,-8 -4 -4 15,-8 -12 32 -15,-8 -4 16 0,-16 -12 -16 16,-20 -4 -12 -16,-4 -8 -4 16,-12 12 -4 -16,-4 0 -20 15,-4 8 4 -15,-16 8 36 16,4 16 20 -1,4 8 0 -15,0 8 0 0,12 8 -16 0,4 8 4 32,4 -4 -32 -32,-4 -4 -16 0,16 12 8 0,8 8 4 31,8 16 8 -31,12 12 0 0,12 8 -20 0,0 24 4 16,8 16 24 -16,4 36 16 15,4 24 -20 -15,0 28 -12 16,-4 16 -4 -16,8 12 4 15,0 16 -4 -15,0 -4 -4 16,4 -12 4 -16,0 0 4 16,4 -12 -4 -16,0 -24 8 15,0 -20 44 -15,0 -12 32 16,-8 -24 -44 -16,4 -20 -24 16,0 -20 -12 -16,0 -20 0 0,4 4 -4 15,4 -24 8 -15,12 -16 0 16,4 -20 4 -16,28 -12 -8 15,20 -12 -8 -15,0 0 4 16,24 -4 4 -16,4 -4 -4 16,24 -8 8 -16,8 0 -8 15,0 0 8 -15,-4 -4 -8 16,-16 8 -4 -16,8 4 -8 16,-12 8 -4 -16,-12 16 -168 15,-16 -8 -80 -15,-24 -20 -284 47</inkml:trace>
    </iact:actionData>
  </iact:action>
  <iact:action type="add" startTime="27383">
    <iact:property name="dataType"/>
    <iact:actionData xml:id="d5">
      <inkml:trace xmlns:inkml="http://www.w3.org/2003/InkML" xml:id="stk5" contextRef="#ctx0" brushRef="#br0">2037 12178 496 0,'8'-28'184'16,"-8"12"-96"-16,-8 -4 -24 0,8 16 64 0,0 -4 20 15,0 4 16 -15,0 0 -28 16,-4 0 -12 -16,-4 4 -68 16,-4 0 -16 -16,-8 0 -12 0,-8 -4 20 15,-20 -4 20 -15,-4 4 16 16,-4 -4 16 -16,-12 0 -16 16,0 0 -12 -16,0 -8 4 15,0 4 0 -15,-8 -12 -32 16,0 8 -8 -16,4 0 -12 15,-4 0 4 -15,0 4 -24 16,4 0 -12 -16,0 8 4 0,8 0 0 16,4 12 4 -16,8 0 0 15,8 16 8 -15,0 -8 12 16,8 4 -16 -16,0 0 -4 31,4 4 0 -31,4 4 8 0,4 4 -12 0,0 -4 0 16,4 8 4 -16,0 16 8 15,-4 12 -4 -15,8 24 8 16,-8 24 -8 -16,0 32 -4 16,4 24 -8 -16,-12 16 -4 15,0 32 8 -15,0 -16 0 16,4 -12 4 -16,0 0 8 16,4 -12 -4 -16,-4 -16 8 15,-4 -8 16 -15,8 4 24 16,4 -44 -20 -16,0 32 0 15,0 12 -16 -15,4 -16 -12 16,0 -4 -12 -16,4 -24 4 0,8 -20 4 16,-8 -8 8 -16,12 -8 32 15,0 -16 20 -15,4 -8 8 16,12 4 4 -16,12 -8 -12 16,8 -8 -4 -16,16 32 -32 15,8 -4 -16 -15,0 4 -16 16,12 0 -4 -16,-8 4 8 15,0 0 0 -15,0 -24 4 16,0 0 0 -16,4 -16 8 16,0 0 4 -16,-4 -4 -48 0,16 8 -16 15,0 0 -72 -15,-4 -8 -32 16,-16 -8 -324 -16,-4 -24 -144 31</inkml:trace>
    </iact:actionData>
  </iact:action>
  <iact:action type="add" startTime="27384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27385">
    <iact:property name="dataType"/>
    <iact:actionData xml:id="d7">
      <inkml:trace xmlns:inkml="http://www.w3.org/2003/InkML" xml:id="stk7" contextRef="#ctx0" brushRef="#brinv">7066 16552 2048 0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09:16.03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7546">
    <iact:property name="dataType"/>
    <iact:actionData xml:id="d0">
      <inkml:trace xmlns:inkml="http://www.w3.org/2003/InkML" xml:id="stk0" contextRef="#ctx0" brushRef="#br0">1353 578 704 0,'20'0'272'16,"-16"-12"-144"-16,8 8 -104 0,-8 4 68 0,4 0 -48 15,0 0 -4 -15,4 0 -24 16,-4 -8 -12 -16,0 4 0 16,0 -8 -16 -16,-8 4 8 0,-4 8 -4 15,-4 -12 0 -15,-4 8 8 0,-4 -8 0 0,-4 0 0 16,-4 0 0 -1,-8 4 8 1,0 0 4 -16,-8 -8 28 16,-12 0 24 -1,-4 -8 -16 -15,-24 8 4 0,0 4 -24 16,-4 8 -8 -16,8 4 -8 0,0 0 -12 16,4 16 -8 -16,4 -8 4 15,4 4 -4 -15,-4 4 0 16,4 -4 8 -16,8 0 0 15,4 -4 8 -15,8 0 12 16,4 -4 -52 -16,4 -8 -28 16,8 -4 -68 -16,8 0 -28 31,12 -8 -488 -31,8 -4 328 31</inkml:trace>
    </iact:actionData>
  </iact:action>
  <iact:action type="add" startTime="28170">
    <iact:property name="dataType"/>
    <iact:actionData xml:id="d1">
      <inkml:trace xmlns:inkml="http://www.w3.org/2003/InkML" xml:id="stk1" contextRef="#ctx0" brushRef="#br0">953 106 320 0,'-4'-16'120'16,"4"8"-64"-16,0 4 20 0,0 4 72 16,0 -4 -36 -16,0 0 -4 15,4 0 -20 -15,0 0 -8 16,4 0 -40 -16,4 0 8 0,4 4 8 0,4 0 -12 16,-4 0 -4 -16,8 4 -16 15,4 0 4 -15,-12 4 -8 16,8 0 0 -16,4 8 -4 15,0 4 8 -15,-4 4 -12 0,0 -4 0 16,0 8 -4 -16,0 4 4 31,0 8 -8 -31,0 0 -4 0,-4 -8 -8 32,-4 4 4 -32,8 -4 4 0,-4 -4 8 0,0 -4 -12 15,-12 0 0 -15,8 0 4 16,-8 -4 8 -16,-12 8 -12 15,0 4 0 -15,-8 8 4 16,0 4 0 -16,-12 12 16 16,0 8 8 -16,4 -8 0 15,-12 0 -4 -15,4 4 20 16,0 -12 24 -16,4 -16 -16 16,0 4 4 -16,4 -8 -24 0,4 -8 -8 15,4 8 -8 -15,0 -8 -12 16,4 -4 -260 -16,8 8 -116 62</inkml:trace>
    </iact:actionData>
  </iact:action>
  <iact:action type="add" startTime="39139">
    <iact:property name="dataType"/>
    <iact:actionData xml:id="d2">
      <inkml:trace xmlns:inkml="http://www.w3.org/2003/InkML" xml:id="stk2" contextRef="#ctx0" brushRef="#br0">2945 2118 256 0,'4'-4'96'15,"0"4"-48"-15,0 0 12 0,-4 0 104 0,8 0 -36 32,0 0 -48 -32,-8 0 -28 0,4 4 -16 0,0 -4 -4 15,-4 0 -16 -15,0 0 16 0,0 0 16 0,0 0 20 0,0 0 52 0,0 12 -20 16,-4 -12 -28 -16,0 0 -12 0,0 0 -28 0,-4 0 -12 0,0 0 -20 16,-4 0 0 15,0 -8 0 -16,-4 8 0 1,-4 12 0 0,0 -8 8 -16,-4 -4 -12 15,-16 0 0 1,0 0 -4 -16,-4 8 0 16,-4 -8 8 -16,-4 0 0 15,-4 8 0 -15,0 0 8 16,-4 -4 -4 -16,0 0 -4 15,0 8 -8 -15,-16 0 4 32,4 -4 12 -32,4 8 4 0,-8 -4 12 16,0 -12 4 -16,0 0 4 15,0 0 0 -15,4 0 -16 16,-4 -4 -12 -16,12 4 0 16,4 0 4 -16,12 4 -4 15,8 -4 -4 -15,8 12 4 16,4 -4 -4 -16,4 8 0 15,8 12 0 -15,-4 0 -12 16,4 8 8 -16,4 12 4 16,0 8 8 -16,8 8 -4 0,0 0 8 31,4 16 28 -31,0 0 12 0,0 28 -16 0,0 4 -12 16,0 8 -12 -16,0 4 -12 15,0 -8 4 -15,-8 12 -4 16,4 8 8 -16,-4 0 12 15,-4 0 16 -15,0 0 8 16,4 0 4 -16,-8 8 0 16,4 -4 -24 -16,0 8 -16 15,-4 -4 -4 -15,4 -8 4 16,0 20 -4 -16,0 -12 8 16,0 4 -16 -16,4 -20 0 15,0 -4 20 -15,4 -8 20 16,-4 8 4 -16,4 -8 8 15,-4 0 -16 -15,4 -8 -12 16,0 -4 -8 -16,4 8 0 0,0 12 -8 16,0 -12 -4 -16,0 -8 4 31,0 16 -4 -31,0 -4 0 0,-8 0 0 0,4 -4 0 16,0 -4 0 -16,0 -8 16 15,0 -20 20 -15,0 -4 -12 16,4 -16 8 -16,-8 -8 -20 15,8 -12 -8 -15,0 -8 8 16,0 4 8 -16,0 -12 -8 4,8 -12 20 -4,4 -4 8 15,4 -8 -20 -15,0 -4 -4 0,12 -4 0 16,8 0 0 0,0 -4 8 -16,4 0 4 15,8 0 -4 -15,4 -8 4 16,0 4 -16 -16,0 4 0 15,4 4 -4 -15,-4 -8 4 32,0 8 -16 -32,-4 0 -8 0,-4 0 -4 0,-8 4 12 15,-8 0 -52 -15,-4 4 -16 16,-8 -4 -120 -16,-4 4 -44 16,-24 4 -436 -16</inkml:trace>
    </iact:actionData>
  </iact:action>
  <iact:action type="add" startTime="41208">
    <iact:property name="dataType"/>
    <iact:actionData xml:id="d3">
      <inkml:trace xmlns:inkml="http://www.w3.org/2003/InkML" xml:id="stk3" contextRef="#ctx0" brushRef="#br0">2529 8066 464 0,'4'-4'184'16,"0"0"-96"-16,-8 0 -40 0,4 4 64 0,0 -4 -40 0,-4 0 -8 16,0 0 -28 -16,0 -4 -4 15,0 4 -20 -15,-4 -4 28 16,-8 0 20 -16,-8 4 16 0,0 -4 12 0,0 0 -12 15,-4 0 -8 -15,-4 4 -12 16,-4 8 4 0,-12 4 -8 -16,-4 8 0 15,-8 8 -28 1,0 4 -16 -16,-16 -4 -4 0,-4 4 -4 16,-8 0 0 -16,-16 -12 8 0,4 8 -12 15,0 -8 0 -15,-4 -4 20 16,12 20 8 -16,4 -12 36 15,4 -4 8 -15,4 4 -8 16,12 -8 4 -16,12 4 -28 16,4 -4 -12 -16,8 4 -12 15,8 0 -12 -15,4 0 12 16,8 -4 0 -16,0 4 4 16,4 4 8 -16,0 0 4 15,4 16 12 0,4 0 -12 -15,4 16 -8 0,0 12 0 0,4 24 -4 15,4 8 -8 -15,0 8 -8 16,0 20 12 -16,0 4 8 16,0 24 -8 -16,0 16 -8 15,0 16 0 -15,-4 20 4 16,0 8 4 -16,4 -12 4 16,-4 -4 8 -16,4 -8 4 15,-8 0 -4 -15,0 -12 -4 16,-4 -8 -12 -16,-4 4 4 15,4 -12 -8 -15,0 0 8 16,-8 -20 -8 -16,12 -4 -4 16,-8 -24 -8 -16,4 12 4 15,0 -24 4 -15,4 4 8 0,4 0 -4 32,0 -4 8 -32,4 -28 -8 0,0 16 -4 0,0 -8 4 15,0 -20 4 -15,0 0 -4 16,0 -24 -4 -16,0 8 4 15,0 -12 -4 -15,0 -12 8 16,0 0 12 -16,4 4 -8 16,0 4 -8 -16,4 8 0 15,-4 -16 -4 -15,4 4 0 16,4 -4 0 -16,4 -4 -20 16,0 -12 -4 -16,12 8 12 15,8 -16 12 -15,-8 -4 -4 16,44 -8 0 -16,12 -4 4 0,20 8 8 15,4 12 -4 -15,4 8 8 16,8 -4 0 -16,-20 16 12 16,-4 -20 -12 -16,-4 0 -8 15,-20 -4 -12 -15,-8 -8 4 16,-8 -4 -60 -16,-4 0 -16 16,-4 -16 -252 -16,20 -4 -108 15,4 -8 -164 -15</inkml:trace>
    </iact:actionData>
  </iact:action>
  <iact:action type="add" startTime="54861">
    <iact:property name="dataType"/>
    <iact:actionData xml:id="d4">
      <inkml:trace xmlns:inkml="http://www.w3.org/2003/InkML" xml:id="stk4" contextRef="#ctx0" brushRef="#br0">3093 4170 176 0,'-4'-12'64'16,"0"4"-32"-16,0 -4 -4 0,4 4 28 0,0 4 24 15,0 4 8 -15,0 0 -28 16,0 0 -16 -16,0 0 -8 0,0 0 -4 15,-4 4 -8 -15,4 -4 -4 0,-4 0 -12 0,-4 0 -8 0,4 0 48 0,0 0 16 0,0 -4 28 16,0 4 24 -16,0 -4 -28 0,4 0 -12 16,0 4 -44 -16,0 0 16 15,0 0 12 -15,0 0 -20 0,0 -4 -4 0,-4 4 -20 16,4 -4 -4 -16,0 -4 -12 0,-8 8 -4 0,0 -4 4 16,0 4 8 -16,0 0 -12 62,0 0 0 -62,0 0 4 16,-4 4 8 -16,-4 -4 -4 15,-4 0 8 1,0 0 -8 -16,-4 0 -4 16,-4 0 4 -1,-4 8 -4 1,-8 -4 0 -16,4 0 0 15,0 4 0 -15,4 -4 8 0,0 8 4 16,0 -8 12 -16,-4 4 -12 16,8 0 -8 -16,-4 0 0 15,0 -4 4 -15,4 4 -4 16,4 -4 -4 -16,4 0 4 16,0 0 -4 -16,0 -4 24 15,-4 0 24 -15,0 0 -24 16,0 -4 -12 -16,4 0 -20 15,0 4 4 -15,4 0 4 0,0 0 8 32,4 4 -4 -32,4 0 -4 0,0 8 4 0,0 -4 -4 15,4 4 0 -15,0 0 0 0,0 4 0 0,0 0 0 16,4 -4 0 -16,-8 -4 0 16,0 8 0 -16,4 8 0 15,0 -8 8 1,0 4 12 -16,-4 8 0 15,4 -4 8 -15,0 4 -16 16,-8 4 -8 -16,0 -4 -12 16,4 20 4 -1,-8 -4 4 -15,4 -4 8 16,0 4 -12 -16,4 4 0 16,0 -8 4 -16,4 8 0 15,-4 0 0 -15,4 -4 0 0,0 0 0 16,4 12 8 -16,-4 4 -4 15,4 -4 -4 -15,0 8 4 16,0 -8 -4 -16,0 0 0 16,-4 -16 8 -16,0 0 -4 15,0 -4 -4 -15,0 -12 4 16,0 -4 -4 -16,0 4 0 16,0 -8 0 -16,4 -4 0 0,0 0 0 15,0 0 0 -15,4 8 0 16,-4 -4 8 -16,4 0 4 15,-4 -4 -4 -15,4 8 -8 16,0 -4 4 -16,0 0 -16 16,0 -4 8 -16,0 4 4 15,-4 -4 8 -15,0 0 -4 16,0 0 8 -16,8 -4 -8 16,0 4 8 -16,0 -4 -16 15,-12 -4 0 -15,8 0 12 0,0 0 12 16,-4 -4 16 -16,8 4 8 0,4 0 -4 0,0 0 -4 31,0 0 -4 -31,-4 0 0 16,0 0 -8 -16,0 -4 -4 15,4 0 -24 -15,0 0 4 16,0 0 8 -16,0 0 12 16,0 0 -8 -16,0 0 -8 15,4 4 8 -15,0 0 0 16,0 0 4 -1,0 4 8 -15,0 -8 -20 0,-4 0 -12 32,0 0 20 -32,0 0 20 0,0 0 -16 0,4 0 -8 15,-4 0 -16 -15,4 0 4 16,0 0 4 -16,0 0 0 16,0 0 16 -16,-4 0 8 15,0 0 0 -15,0 0 -4 16,0 0 -24 -16,0 -8 -4 15,-4 4 4 -15,0 4 8 16,0 0 -8 -16,0 0 0 0,0 0 12 16,0 0 12 -16,-4 0 -16 0,0 0 -12 15,-4 0 4 -15,8 0 0 0,-8 0 12 32,4 0 4 -32,0 0 -16 0,-4 0 -4 0,4 0 4 0,-4 0 0 0,0 0 12 15,4 0 12 -15,-4 0 -8 16,0 0 -8 -16,0 0 0 0,0 0 4 0,0 0 -12 0,0 0 0 0,0 -4 4 15,4 4 0 -15,-4 0 0 0,0 0 0 0,0 -4 0 16,0 4 8 -16,0 0 -4 0,0 0 -4 0,4 0 4 16,-4 0 -4 -16,4 0 0 0,0 0 8 0,-4 0 -4 0,4 0 -4 0,-4 -4 4 15,0 4 -4 -15,4 0 -12 0,0 0 8 0,4 0 12 78,4 0 12 -46,-4 0 8 -1,8 4 32 -15,4 4 -16 -1,-4 4 -24 16,0 -4 -4 -31,0 0 -8 0,-4 -4 4 16,0 0 -8 -16,-4 -4 8 0,0 0 -16 16,-8 0 0 -16,0 0 4 0,0 0 0 15,0 0 -12 -15,4 4 8 0,0 4 -24 0,4 0 0 16,-4 -4 -96 -16,0 0 -28 0</inkml:trace>
    </iact:actionData>
  </iact:action>
  <iact:action type="add" startTime="79376">
    <iact:property name="dataType"/>
    <iact:actionData xml:id="d5">
      <inkml:trace xmlns:inkml="http://www.w3.org/2003/InkML" xml:id="stk5" contextRef="#ctx0" brushRef="#br0">2485 10142 416 0,'8'-4'164'16,"-4"4"-88"-16,4 -4 -20 0,-4 4 60 0,4 0 -12 15,0 0 8 -15,0 0 -12 16,0 0 0 -16,0 -4 -56 16,0 4 16 -16,0 0 20 0,0 0 -36 0,0 -4 -4 0,-4 0 -16 15,0 0 4 -15,-4 4 0 0,0 -4 4 16,0 0 -8 -16,-4 4 4 0,-4 0 -8 0,0 0 0 0,-4 0 -12 16,-4 4 4 15,-8 0 -16 -16,-4 0 0 -15,-4 -4 12 16,-4 0 4 0,-4 -4 -16 -16,-4 0 -4 15,4 0 4 -15,-4 0 8 16,-4 0 0 -16,8 0 -4 16,0 4 4 -16,4 0 4 15,0 4 -4 -15,4 0 -4 0,4 0 4 16,-4 0 -4 -16,0 0 0 15,0 4 0 -15,0 -4 0 16,4 4 0 -16,4 0 0 16,0 8 8 -16,4 -4 -12 15,0 4 0 -15,4 4 4 16,4 4 8 -16,0 0 -4 16,4 8 -4 -16,0 8 4 15,0 4 -4 -15,0 0 -12 16,0 4 8 -16,0 8 4 15,0 4 8 -15,-4 -4 4 16,0 4 4 -16,0 0 -20 16,0 0 4 -16,4 -4 0 15,0 0 0 -15,-4 4 0 0,4 -8 0 16,0 4 0 -16,-12 -4 0 16,8 4 0 -16,4 -4 0 15,0 0 16 -15,0 -8 20 16,4 0 -12 -16,0 0 8 15,0 -12 -20 -15,0 4 -8 16,4 -8 0 -16,0 0 -4 16,0 -8 0 -16,0 4 0 15,0 -4 0 -15,0 -4 0 16,0 0 0 -16,0 -4 8 16,-8 4 -12 -16,8 -8 0 0,0 0 12 15,0 -4 4 -15,8 0 4 0,0 0 16 0,4 0 12 16,0 -4 -8 -1,4 4 0 -15,8 0 -4 16,-4 -4 8 0,4 0 -20 -16,4 0 -12 15,4 0 -4 1,8 0 -4 -16,4 -4 -12 16,-4 0 8 -16,4 -4 4 15,4 0 8 -15,8 0 4 16,0 4 12 -16,0 4 -12 15,0 4 -8 -15,-4 4 8 16,-4 0 0 -16,-8 4 -16 0,-4 0 4 31,-8 4 -72 -31,-16 -12 -452 0,-12 -8 -276 32,12 -20 284 -3</inkml:trace>
    </iact:actionData>
  </iact:action>
  <iact:action type="add" startTime="86416">
    <iact:property name="dataType"/>
    <iact:actionData xml:id="d6">
      <inkml:trace xmlns:inkml="http://www.w3.org/2003/InkML" xml:id="stk6" contextRef="#ctx0" brushRef="#br0">2481 13478 368 0,'0'-12'140'16,"4"16"-72"-16,0 -4 -20 0,-4 0 52 16,0 0 -44 -16,0 0 -12 15,0 0 -12 -15,0 12 0 16,0 0 8 -16,0 -8 4 0,0 0 -20 0,-4 4 0 0,0 -4 16 0,-8 -4 20 16,-8 4 -24 -1,0 4 0 20,0 -4 -12 -35,0 -4 -4 0,-4 0 12 16,-4 0 20 -16,0 0 -12 0,-4 0 0 31,-4 0 -24 -31,-4 0 -12 0,0 0 0 16,0 0 4 -16,0 0 4 16,0 0 4 -16,4 4 -8 15,-4 -4 4 -15,0 0 0 16,4 8 12 -16,4 -4 -4 15,0 12 8 -15,-4 0 -16 16,0 -4 0 -16,4 0 -4 16,4 4 -8 -16,-8 -8 4 15,8 4 -4 -15,-4 4 16 0,0 -12 8 32,-4 8 -8 -32,8 0 -4 0,0 -8 -4 0,4 8 -8 15,0 -8 4 -15,4 0 -4 16,-4 4 0 -16,0 -8 8 15,0 0 -4 -15,-4 0 -4 16,0 0 4 -16,0 -8 -4 16,0 4 0 -16,0 4 0 15,0 -12 0 -15,0 -4 0 16,-4 -8 0 -16,0 0 0 16,0 8 0 -16,-12 0 0 15,-4 4 0 -15,0 8 0 16,0 0 -12 -16,4 -4 8 0,-12 4 12 31,4 0 12 -31,0 -4 -16 0,8 4 -12 0,-8 0 4 16,8 -4 0 -16,-4 8 4 15,0 8 0 -15,-4 0 0 16,8 4 0 -16,4 8 0 16,0 8 0 -16,12 0 8 15,-4 0 4 -15,8 8 -16 16,4 -4 -4 -16,4 0 4 15,4 0 0 -15,0 -8 4 16,0 -4 8 -16,4 -4 -4 16,0 0 -4 -16,4 -4 4 15,4 -8 4 -15,-8 8 -4 0,4 -8 -4 0,4 0 4 32,0 8 -4 -32,0 4 0 0,0 0 8 0,4 4 -12 31,4 8 0 -31,-8 -4 4 0,0 0 0 15,-8 4 0 -15,8 0 -12 16,-4 8 0 0,4 12 16 -16,0 0 4 15,-4 8 -12 -15,4 8 4 16,4 0 8 -16,0 12 4 16,4 -8 -4 -16,-8 4 4 15,4 -8 -8 -15,4 -8 -4 16,0 8 4 -16,4 -4 -4 15,0 16 0 -15,0 -12 0 16,0 0 0 -16,4 0 8 0,-4 4 -4 16,8 -4 -4 -16,4 -8 -8 15,0 -8 4 -15,-4 0 12 16,0 -8 4 -16,-8 -12 20 16,0 -4 20 -16,4 0 -20 15,-12 -8 -8 -15,4 0 -12 16,0 0 -12 -16,0 -4 -8 0,-8 0 4 15,4 -4 4 -15,4 4 8 0,-8 -4 -4 16,4 4 -4 -16,0 -4 4 16,0 0 4 -16,0 -4 4 15,0 0 12 -15,4 0 -4 0,-4 0 8 32,0 8 -8 -32,4 0 0 0,4 0 -4 0,-12 -4 8 31,4 0 -4 -31,4 0 0 0,-8 4 -12 0,4 -4 -8 31,0 0 12 -31,0 4 -8 0,0 -12 -4 16,8 8 56 -16,-8 -4 -16 0,4 0 8 18,0 0 -44 -18,0 0 -12 32,0 0 4 -32,0 0 0 0,0 0 4 15,8 0 8 1,-12 0 -4 -16,4 -4 8 15,8 0 -8 -15,8 0 -4 16,0 0 4 -16,4 0 -4 31,4 0 0 -31,-4 0 8 0,0 4 4 16,12 0 4 -16,0 4 -8 16,-8 -4 -8 -16,4 4 4 15,4 0 -4 -15,0 0 8 16,0 0 12 -16,4 0 0 15,4 4 8 -15,4 0 0 16,0 -4 12 -16,0 0 -12 16,0 0 4 -16,0 0 -20 15,-4 0 0 -15,-4 0 -12 16,-4 8 -4 -16,-4 -4 -4 16,0 4 0 -16,0 0 8 0,-8 0 0 15,-4 -4 0 -15,-4 -4 0 16,0 -4 -44 -16,-4 -4 -12 15,-8 -4 -184 -15,-8 -12 -80 32</inkml:trace>
    </iact:actionData>
  </iact:action>
  <iact:action type="add" startTime="86417">
    <iact:property name="dataType"/>
    <iact:actionData xml:id="d7">
      <inkml:trace xmlns:inkml="http://www.w3.org/2003/InkML" xml:id="stk7" contextRef="#ctx0" brushRef="#brinv">0 0 2048 0</inkml:trace>
    </iact:actionData>
  </iact:action>
  <iact:action type="add" startTime="86418">
    <iact:property name="dataType"/>
    <iact:actionData xml:id="d8">
      <inkml:trace xmlns:inkml="http://www.w3.org/2003/InkML" xml:id="stk8" contextRef="#ctx0" brushRef="#brinv">3138 16124 2048 0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15:31.38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976">
    <iact:property name="dataType"/>
    <iact:actionData xml:id="d0">
      <inkml:trace xmlns:inkml="http://www.w3.org/2003/InkML" xml:id="stk0" contextRef="#ctx0" brushRef="#br0">1141 62 384 0,'8'-8'152'15,"-4"8"-80"-15,4 0 -84 0,0 4 32 0,0 4 -8 16,0 0 12 -16,4 4 -20 0,-4 4 -4 15,-4 -4 0 -15,-4 0 0 32,-4 -4 -12 -32,-4 0 8 0,0 -4 4 0,-4 0 0 0,-4 0 16 15,0 -4 20 -15,-4 -4 76 16,-4 -4 36 -16,-4 0 -40 16,-8 -8 -20 -1,-8 0 -52 16,-16 -4 -16 -31,-4 12 -12 0,4 4 -8 15,4 12 12 -15,0 12 -8 0,8 4 8 16,4 4 -16 -16,8 20 0 16,4 8 12 -16,4 1 12 15,0 3 -8 -15,0 8 0 16,4 4 -4 -16,0 12 4 0,4 12 16 31,0 25 24 -31,8 -13 -4 0,4 16 12 0,0 -4 4 16,4 5 -4 -16,8 11 -20 15,4 -4 -16 -15,4 16 -12 16,0 -3 -12 -16,4 -9 4 16,-4 12 -4 -16,-4 0 -12 15,0 5 8 -15,-8 -1 4 32,0 0 8 -32,0 -3 -12 0,-12 -1 0 0,0 -20 28 15,-8 -12 24 -15,-4 1 -16 16,-4 -17 0 -16,0 -12 -24 0,-8 -20 -8 31,-4 8 -8 -31,8 -16 0 0,-4 -8 8 0,12 -7 8 16,0 -13 -4 -16,12 -16 8 15,-8 8 -16 -15,8 0 0 16,4 -8 4 -16,8 12 8 16,4 8 4 -16,4 24 4 15,8 20 -20 -15,-4 48 -4 16,0 29 4 -16,-4 31 8 15,0 0 0 -15,-4 1 8 16,-4 -45 8 -16,0 44 8 16,4 1 -12 -16,0 -33 -4 15,0 -4 32 -15,12 -7 8 0,4 -17 8 16,0 -4 4 -16,4 -12 -44 16,0 1 -8 -16,4 -9 -4 15,0 -4 12 -15,0 -20 -8 16,4 8 -8 -16,8 -11 24 4,0 -9 20 -4,4 -12 -8 32,12 -8 0 -32,8 -8 -44 0,4 -12 -4 0,0 -8 -160 15,-12 -4 -56 -15</inkml:trace>
    </iact:actionData>
  </iact:action>
  <iact:action type="add" startTime="4977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4978">
    <iact:property name="dataType"/>
    <iact:actionData xml:id="d2">
      <inkml:trace xmlns:inkml="http://www.w3.org/2003/InkML" xml:id="stk2" contextRef="#ctx0" brushRef="#brinv">1254 7282 2048 0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15:31.73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4389">
    <iact:property name="dataType"/>
    <iact:actionData xml:id="d0">
      <inkml:trace xmlns:inkml="http://www.w3.org/2003/InkML" xml:id="stk0" contextRef="#ctx0" brushRef="#br0">6277 90 640 0,'20'-36'240'16,"-16"56"-128"-16,8 4 -140 0,0 -20 40 0,4 8 -144 15,0 -4 -60 -15,4 0 32 16,4 0 24 -16,4 4 104 15,4 4 48 -15,0 4 76 16,0 8 44 -16,4 24 -56 16,4 16 -12 -16,0 36 -36 29,0 12 -12 -29,-4 20 -20 16,-8 4 -8 0,-8 24 -8 -16,-4 -8 12 0,-8 16 8 0,-8 -8 8 15,-8 16 -16 -15,-4 -12 4 16,-8 0 52 -16,-4 -16 32 15,-4 -12 -40 -15,-20 -16 -16 16,-8 -24 -24 -16,0 -12 -8 16,-8 -28 4 -16,4 -32 8 15,0 -28 12 -15,-8 -24 88 0,-8 -32 48 16,-12 -16 16 -16,0 -28 8 16,-4 -12 -84 -16,12 0 -36 15,4 -4 -28 -15,4 -4 -12 16,12 -20 -4 -16,8 -4 8 15,16 -8 -20 -15,12 4 -4 16,20 -20 36 -16,20 0 20 16,12 -4 20 -16,16 20 12 0,24 -4 -32 15,24 16 -4 -15,0 20 -64 16,0 44 -32 -16,4 56 -348 16,16 36 -156 -16,32 0 64 78</inkml:trace>
    </iact:actionData>
  </iact:action>
  <iact:action type="add" startTime="18157">
    <iact:property name="dataType"/>
    <iact:actionData xml:id="d1">
      <inkml:trace xmlns:inkml="http://www.w3.org/2003/InkML" xml:id="stk1" contextRef="#ctx0" brushRef="#br0">1185 17078 464 0,'16'-24'184'15,"0"16"-96"-15,-4 0 -52 0,-4 0 64 0,0 8 -32 15,0 0 4 -15,0 0 -20 15,0 0 0 -15,0 0 -28 0,-8 0 0 0,0 0 4 16,0 0 -12 -16,0 0 -12 0,0 0 0 0,0 0 -4 0,-8 0 8 16,-4 -4 4 -16,0 0 40 31,-12 -4 24 -15,-4 8 -4 -16,-16 0 4 15,-4 0 -4 1,-8 12 -8 -16,-12 -8 -16 15,-4 -8 -8 -15,-12 -8 -16 16,-16 -20 4 -16,-4 0 -24 16,8 -20 -4 -16,4 -4 0 0,4 -24 8 15,12 12 -12 -15,8 4 -8 32,12 8 -36 -32,16 24 -20 0,4 16 -248 0,20 20 -268 46,12 40 144 -46</inkml:trace>
    </iact:actionData>
  </iact:action>
  <iact:action type="add" startTime="18739">
    <iact:property name="dataType"/>
    <iact:actionData xml:id="d2">
      <inkml:trace xmlns:inkml="http://www.w3.org/2003/InkML" xml:id="stk2" contextRef="#ctx0" brushRef="#br0">693 16326 544 0,'16'-4'208'15,"0"4"-112"-15,0 0 -96 0,-12 0 40 16,8 0 -24 -16,0 0 -4 16,0 0 -12 -16,0 0 -4 15,4 12 4 -15,-4 -4 0 16,12 20 0 -16,8 0 0 0,4 20 8 15,12 4 -12 -15,4 4 -8 16,4 -8 16 -16,-4 0 4 16,12 4 8 -16,-4 8 8 15,-4 -12 76 1,-8 -16 40 -16,-4 12 -32 0,-8 -12 -24 16,-4 8 -48 -16,-8 -4 -16 15,-8 0 -20 -15,0 -4 -4 0,-16 0 4 16,-8 -8 0 -16,-12 0 0 31,-16 4 8 -31,-12 0 12 16,-16 4 8 -16,-20 4 -12 0,4 -4 -4 0,-4 12 -24 15,8 0 0 -15,4 0 -200 16,12 12 -76 -16,12 0 -68 47</inkml:trace>
    </iact:actionData>
  </iact:action>
  <iact:action type="add" startTime="22825">
    <iact:property name="dataType"/>
    <iact:actionData xml:id="d3">
      <inkml:trace xmlns:inkml="http://www.w3.org/2003/InkML" xml:id="stk3" contextRef="#ctx0" brushRef="#br0">2017 18994 768 0,'-8'-4'296'0,"8"4"-160"0,-12 -12 -132 0,12 12 64 0,-4 0 -20 0,0 8 4 0</inkml:trace>
    </iact:actionData>
  </iact:action>
  <iact:action type="add" startTime="23199">
    <iact:property name="dataType"/>
    <iact:actionData xml:id="d4">
      <inkml:trace xmlns:inkml="http://www.w3.org/2003/InkML" xml:id="stk4" contextRef="#ctx0" brushRef="#br0">1997 18998 1428 0,'0'12'72'0,"0"0"4"0,0 -4 -8 0,-4 -4 0 0,-4 0 -20 0,0 -4 0 0,0 -8 -4 0,-4 0 4 0,-4 4 -8 0,-4 -4 4 0,-8 -4 -24 0,-4 0 -4 0,-4 0 -8 0,-20 4 -8 0,-8 4 4 0,0 4 -4 0,-4 0 0 0,-8 0 0 0,-8 0 -12 0,-12 0 8 0,0 4 4 0,8 0 8 0,-4 0 -4 0,12 0 -4 0,4 12 4 0,8 4 -4 0,4 -4 8 0,12 4 4 0,4 -8 -16 0,12 0 -4 0,8 -4 -120 0,8 0 -56 0,16 -4 -336 0</inkml:trace>
    </iact:actionData>
  </iact:action>
  <iact:action type="add" startTime="23387">
    <iact:property name="dataType"/>
    <iact:actionData xml:id="d5">
      <inkml:trace xmlns:inkml="http://www.w3.org/2003/InkML" xml:id="stk5" contextRef="#ctx0" brushRef="#br0">1609 18474 912 0,'24'8'352'16,"-4"-4"-192"-16,-8 0 -188 0,-8 0 56 19,0 4 -40 -19,4 4 8 31,0 4 4 -31,4 8 0 0,8 -4 0 0,4 16 8 16,8 8 4 -16,4 12 28 0,8 4 24 16,8 8 -8 -16,4 -4 8 15,-4 4 0 -15,8 -8 8 16,-8 -8 -32 -16,-8 -8 -12 16,-8 -12 -16 -1,-8 0 0 -15,-8 -8 -16 0,-4 -4 -8 0,-8 8 8 16,-16 0 0 -16,-12 20 48 15,-8 8 20 -15,-8 8 -24 16,-12 0 -4 -16,-4 0 -12 16,-8 -8 -4 -16,-8 -4 -24 15,-12 -16 4 -15,4 -4 -256 16,0 -12 -116 -16,20 -32 -132 47</inkml:trace>
    </iact:actionData>
  </iact:action>
  <iact:action type="add" startTime="30212">
    <iact:property name="dataType"/>
    <iact:actionData xml:id="d6">
      <inkml:trace xmlns:inkml="http://www.w3.org/2003/InkML" xml:id="stk6" contextRef="#ctx0" brushRef="#br0">14909 10526 896 0,'36'-72'340'0,"-24"36"-184"0,8 0 -156 0,-8 24 64 0,0 -4 -64 0,8 4 -8 0,-4 -8 -164 0,-4 4 -68 0,-12 0 -104 0,0 -8 -48 0</inkml:trace>
    </iact:actionData>
  </iact:action>
  <iact:action type="add" startTime="31621">
    <iact:property name="dataType"/>
    <iact:actionData xml:id="d7">
      <inkml:trace xmlns:inkml="http://www.w3.org/2003/InkML" xml:id="stk7" contextRef="#ctx0" brushRef="#br0">14993 10314 944 0,'12'52'360'0,"0"-44"-192"0,-4 12 -144 0,-4 -16 80 0,0 -4 -56 0,0 -8 -8 0,0 -12 -24 0,8 -8 -12 0,8 -8 0 0,4 -8 -4 0,4 0 8 0,8 4 20 0,8 12 24 0,4 4 8 0,4 8 12 0,4 12 -4 0,0 0 -4 0,20 -8 -44 0,-4 0 -20 0,4 4 -28 0,0 0 -4 0,4 0 -4 0,4 -4 12 0,12 4 16 0,16 4 4 0,8 4 4 0,8 20 8 0,8 8 -4 0,16 8 -4 0,-4 -8 4 0,0 4 4 0,16 -12 -4 0,4 0 8 0,-8 -16 -16 0,0 -16 0 0,20 -12 12 0,-8 -8 4 0,0 -8 -16 0,20 0 4 0,0 4 0 0,4 0 0 0,16 8 0 0,-4 0 0 0,8 0 -12 0,8 0 8 0,0 8 4 0,12 0 0 0,-4 4 0 0,8 -4 8 0,64 12 -12 0,-28 4 0 0,12 16 4 0,-16 24 0 0,20 12 0 0,-16 8 0 0,8 16 0 0,-24 -8 0 0,12 -20 0 0,-8 -8 8 0,-24 -20 -4 0,8 -12 8 0,-8 -12 -8 0,-16 -12 8 0,8 -12 -8 0,-16 8 -4 0,-8 8 4 0,20 0 -4 0,-20 24 0 0,-8 16 0 0,8 0 0 0,-16 12 0 0,-20 -4 24 0,-12 12 16 0,0 8 -32 0,-12 4 -8 0,-20 8 -4 0,-24 16 0 0,-8 36 -8 0,-16 16 8 0,-4 16 -4 0,-12 16 0 0,-16 12 8 0,-12 4 0 0,-16 -4 -12 0,-12 -8 0 0,-12 -8 8 0,-12 -12 0 0,-16 4 4 0,-4 -16 0 0,-16 -12 -12 0,-12 -8 0 0,-16 12 8 0,-24 -12 8 0,-4 -8 -8 0,0 12 0 0,-12 -12 4 0,-24 0 0 0,0 -12 0 0,0 -8 8 0,-36 -4 -12 0,8 -12 0 0,4 -8 4 0,-16 -16 0 0,-12 4 -12 0,-4 -8 8 0,-24 4 4 0,8 -8 8 0,4 12 -12 0,-16 -12 0 0,8 12 4 0,4 -4 8 0,-12 8 -4 0,0 0 8 0,-16 -12 -16 0,8 0 0 0,4 8 4 0,-16 -16 0 0,8 -8 0 0,-16 -8 0 0,12 -4 0 0,-8 -4 8 0,4 4 -4 0,4 -8 -4 0,-12 8 -8 0,16 -8 4 0,-20 -4 4 0,8 -4 8 0,4 0 -4 0,-12 -8 -4 0,16 -20 4 0,-16 4 -4 0,8 -12 0 0,12 16 8 0,-8 -4 -12 0,16 0 0 0,-16 12 4 0,12 -4 0 0,8 4 0 0,-12 -4 8 0,12 0 -4 0,0 -8 -4 0,0 -4 4 0,16 -4 4 0,12 -12 -4 0,0 -4 -4 0,12 0 -8 0,24 -16 4 0,8 -24 12 0,-8 -4 4 0,20 -20 4 0,8 -4 0 0,8 -20 -8 0,0 -24 -8 0,0 -16 4 0,20 0 -4 0,16 4 0 0,20 -8 0 0,16 0 32 0,20 -4 28 0,16 8 16 0,20 -8 12 0,16 12 -24 0,28 0 4 0,20 24 -4 0,12 -4 -4 0,8 12 -20 0,4 0 -8 0,20 12 -16 0,8 0 -12 0,4 24 -44 0,4 16 -24 0,8 8 -120 0,16 16 -48 0,-4 24 -428 0</inkml:trace>
    </iact:actionData>
  </iact:action>
  <iact:action type="add" startTime="31622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1623">
    <iact:property name="dataType"/>
    <iact:actionData xml:id="d9">
      <inkml:trace xmlns:inkml="http://www.w3.org/2003/InkML" xml:id="stk9" contextRef="#ctx0" brushRef="#brinv">27246 19836 2048 0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15:32.08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893">
    <iact:property name="dataType"/>
    <iact:actionData xml:id="d0">
      <inkml:trace xmlns:inkml="http://www.w3.org/2003/InkML" xml:id="stk0" contextRef="#ctx0" brushRef="#br0">697 671 800 0,'32'-68'296'16,"-24"32"-160"-16,4 -8 -96 0,-4 32 80 15,4 4 -36 -15,4 0 -8 16,0 0 -44 -16,12 0 -20 15,12 -4 -8 -15,-4 -8 -16 16,4 0 8 -16,4 0 -16 0,8 0 4 16,0 4 -20 -16,8 4 -4 0,8 8 28 15,20 4 24 -15,4 4 56 16,8 0 36 0,4 4 0 -16,-4 -4 -4 0,24 -4 -20 15,8 0 0 -15,-8 -4 -44 16,0 -4 -12 -16,4 -8 -16 15,8 -8 4 -15,0 4 -8 16,0 0 8 -16,0 -9 8 16,20 17 16 -16,-4 4 -16 15,0 4 -4 -15,16 8 -16 0,4 8 -4 16,-8 5 -4 -16,-4 3 0 16,24 -8 8 -16,-12 -4 0 15,-4 -8 -12 -15,12 -4 8 16,4 -4 4 -16,-8 0 8 15,8 -8 -4 -15,4 8 8 16,-8 -5 -16 -16,-4 1 0 16,12 0 28 -16,0 -8 24 15,28 -4 -24 -15,0 0 -12 16,-12 0 -8 -16,-8 8 -4 16,8 4 8 -16,-8 0 4 19,-12 8 -4 -19,12 0 4 16,4 -4 0 -16,-8 8 4 15,-8 0 0 -15,16 -8 0 16,-12 4 -20 -16,0 0 4 16,12 0 0 -16,-8 4 0 0,-12 0 8 15,16 0 4 -15,-4 4 -4 16,-12 8 -8 -16,12 8 -16 16,-4 4 0 -16,-16 -4 8 15,-8 4 4 -15,12 -4 4 16,-4 4 8 -16,-20 8 -4 15,4 -3 -4 -15,8 7 -8 16,-4 4 4 -16,-20 0 -4 16,-4 16 0 -16,4 8 16 15,-4 4 4 -15,-8 0 -16 16,-12 20 4 -16,-16 -7 -8 0,-16 3 0 31,-8 -4 8 -31,-4 12 8 0,-12 0 -12 16,8 4 0 -16,-16 -7 -4 0,-8 7 0 15,-12 4 0 -15,-8 8 0 16,-8 8 8 -16,-8 -3 0 16,-16 15 -12 -16,-16 -12 0 15,0 8 -12 -15,-12 1 4 16,-4 -1 28 -16,-4 -8 24 16,0 12 -44 -16,-8 -19 -8 15,-8 -13 8 -15,-12 0 4 16,-24 -8 16 -16,-4 -8 4 15,0 0 -16 -15,-12 -3 4 16,-24 -9 8 -16,-4 -4 4 16,8 -20 -4 -16,-8 12 -8 15,-20 -4 -8 -15,0 0 4 0,4 4 -4 16,-8 8 -8 -16,-20 9 12 16,12 -1 8 -16,-8 0 -8 15,-20 -4 0 -15,8 -4 4 31,0 0 8 -31,-16 -8 -4 15,8 0 8 -15,0 5 -8 16,-24 -13 8 -16,20 -4 -28 16,-16 4 4 -16,-4 0 12 15,8 -12 16 -15,-20 0 -12 16,8 -12 -4 -16,-4 -4 0 16,-12 -8 8 -16,12 -8 -4 15,-20 -4 -4 -15,16 0 4 16,4 0 -4 -16,-8 8 0 0,8 4 0 15,0 4 0 -15,-8 0 0 16,20 -4 0 -16,-16 0 0 16,12 -8 0 -16,12 -4 8 15,-12 -4 -4 -15,16 -12 8 16,0 -8 -16 -16,-4 -8 -8 16,8 -8 16 -16,4 -4 4 15,-8 -8 0 -15,8 -16 4 16,8 4 -16 -16,-16 -12 0 15,16 -13 12 -15,12 -7 12 16,-4 -12 -16 -16,0 0 -4 16,20 8 0 -16,12 -1 0 0,4 -11 0 31,-4 12 0 -31,16 0 0 0,8 4 8 0,12 -1 -4 31,-4 -3 -4 -31,-8 -12 4 0,16 -8 -4 0,16 -5 0 16,4 1 0 -16,12 -8 0 31,16 4 8 -31,16 -9 4 0,12 13 12 0,12 4 12 16,12 16 8 -16,8 -8 4 15,16 11 0 -15,12 9 -16 16,12 8 -12 -16,20 -20 -8 16,12 0 0 -16,12 3 -16 15,0 5 -8 -15,-4 -4 8 0,0 12 8 31,0 16 8 -31,20 12 12 0,0 24 -32 0,12 12 -12 16,0 28 -120 -16,4 24 -60 16,36 24 -488 -16</inkml:trace>
    </iact:actionData>
  </iact:action>
  <iact:action type="add" startTime="17894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17895">
    <iact:property name="dataType"/>
    <iact:actionData xml:id="d2">
      <inkml:trace xmlns:inkml="http://www.w3.org/2003/InkML" xml:id="stk2" contextRef="#ctx0" brushRef="#brinv">13250 4853 2048 0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2T14:21:50.516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555">
    <iact:property name="dataType"/>
    <iact:actionData xml:id="d0">
      <inkml:trace xmlns:inkml="http://www.w3.org/2003/InkML" xml:id="stk0" contextRef="#ctx0" brushRef="#br0">2204 679 624 0,'12'-8'240'15,"-12"16"-128"-15,0 -20 -52 0,0 8 72 0,0 -8 -4 16,-4 -4 4 -16,0 0 -4 15,-4 -1 0 -15,0 1 -68 0,-4 0 0 16,-4 4 4 -16,-8 8 -40 0,-12 4 -24 16,-4 0 0 -16,-8 0 4 15,-12 0 0 -15,-16 0 -4 16,-16 -12 -8 -16,-24 0 4 16,-8 -8 4 -16,-8 -8 8 15,-20 -8 -4 -15,4 16 -4 16,8 -4 -8 -16,8 4 4 15,12 12 4 -15,12 16 8 16,0 8 -4 -16,16 0 -4 16,8 -4 -52 -16,8 4 -16 15,12 -12 -280 -15,12 -4 -280 51,16 -12 168 -51</inkml:trace>
    </iact:actionData>
  </iact:action>
  <iact:action type="add" startTime="7184">
    <iact:property name="dataType"/>
    <iact:actionData xml:id="d1">
      <inkml:trace xmlns:inkml="http://www.w3.org/2003/InkML" xml:id="stk1" contextRef="#ctx0" brushRef="#br0">1488 58 864 0,'20'16'328'15,"0"-4"-176"-15,16 4 -160 0,-20 -4 56 0,8 -4 -32 0,0 16 -12 16,12 -8 -12 -16,0 8 4 0,4 4 4 15,8 -4 0 -15,12 0 8 0,0 0 4 16,4 8 12 -16,0 4 40 16,-8 0 28 -16,-8 -8 -24 15,-12 -4 4 -15,-8 12 -64 16,-12 8 -12 -16,-16 -12 -8 16,-16 8 -8 -16,-12 1 24 31,-24 11 4 -31,-12 8 44 0,0 0 24 0,-8 4 -16 15,-4 -4 8 -15,-4 4 -40 16,-12 4 -16 -16,4 20 -8 0,4 -7 -4 16,4 -13 -300 -16,4 -8 -136 31</inkml:trace>
    </iact:actionData>
  </iact:action>
  <iact:action type="add" startTime="14328">
    <iact:property name="dataType"/>
    <iact:actionData xml:id="d2">
      <inkml:trace xmlns:inkml="http://www.w3.org/2003/InkML" xml:id="stk2" contextRef="#ctx0" brushRef="#br0">2844 13209 368 0,'12'-8'140'16,"-4"8"-72"-16,4 8 -64 0,-4 -4 32 15,4 0 24 -15,4 -4 16 16,-4 -8 8 -16,0 0 40 31,4 16 -20 -31,0 -8 -56 0,-4 4 16 16,0 0 12 -16,4 4 -16 0,-8 -4 0 0,-4 -4 24 16,-4 0 24 -16,0 0 -32 0,-12 4 -12 31,-8 4 -12 -31,0 -8 4 0,-8 0 -28 15,-8 4 -8 -15,-4 -4 4 32,-20 4 12 -32,0 4 -16 0,-8 -8 -4 15,-8 -8 28 -15,-16 0 8 0,-12 -16 -24 32,-12 0 -8 -32,-4 -4 4 0,-4 -1 12 0,-8 13 -24 15,-12 0 -16 -15,0 4 16 16,0 8 20 -16,0 4 -16 15,-4 4 -8 -15,8 12 -4 16,4 12 -4 -16,-4 1 8 16,8 -9 12 -16,8 8 -8 15,20 -8 -8 -15,8 -8 8 16,20 0 0 -16,16 -8 -4 0,4 -4 -8 16,16 -4 -68 -16,16 -8 -36 31,12 -4 -192 -31,12 -12 -80 31,16 4 -132 -31</inkml:trace>
    </iact:actionData>
  </iact:action>
  <iact:action type="add" startTime="15063">
    <iact:property name="dataType"/>
    <iact:actionData xml:id="d3">
      <inkml:trace xmlns:inkml="http://www.w3.org/2003/InkML" xml:id="stk3" contextRef="#ctx0" brushRef="#br0">2400 12551 352 0,'0'-12'132'15,"4"12"-72"-15,-8 0 -52 0,4 0 36 16,0 0 -20 -16,0 0 8 15,0 12 48 -15,0 -12 40 0,0 4 -4 0,4 4 12 16,4 -4 -48 -16,0 13 -8 0,4 -13 -40 16,4 12 -4 -1,4 8 0 1,16 8 -4 -16,12 16 4 16,4 0 0 -16,8 12 12 15,0 -8 -4 1,8 12 8 -16,-4 8 -8 0,0 -16 0 15,-8 4 -12 -15,8 -11 -4 16,-16 -1 4 -16,0 -8 4 16,-8 -4 -4 -16,-8 -8 -4 0,-4 0 4 15,-8 -8 4 -15,-8 0 -4 16,-4 4 4 -16,-20 8 -8 16,-8 8 8 -16,-8 4 -8 15,-8 16 8 -15,-16 -8 -16 16,-8 21 0 -16,-16 -5 -4 15,-16 12 -8 -15,0 -4 12 16,4 -12 8 -16,0 8 16 16,8 -8 8 -16,4 -12 -4 15,4 4 -4 -15,8 -15 -20 16,12 7 -12 -16,0 8 -336 16,0 -4 -156 -16,32 -36 -16 0</inkml:trace>
    </iact:actionData>
  </iact:action>
  <iact:action type="add" startTime="15064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15065">
    <iact:property name="dataType"/>
    <iact:actionData xml:id="d5">
      <inkml:trace xmlns:inkml="http://www.w3.org/2003/InkML" xml:id="stk5" contextRef="#ctx0" brushRef="#brinv">3324 14516 2048 0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33635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236058" cy="67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8826500"/>
            <a:ext cx="1933303" cy="457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" name="Group 61"/>
          <p:cNvGrpSpPr/>
          <p:nvPr/>
        </p:nvGrpSpPr>
        <p:grpSpPr>
          <a:xfrm>
            <a:off x="4419600" y="3209759"/>
            <a:ext cx="4267200" cy="2801677"/>
            <a:chOff x="0" y="0"/>
            <a:chExt cx="4267200" cy="2801675"/>
          </a:xfrm>
        </p:grpSpPr>
        <p:pic>
          <p:nvPicPr>
            <p:cNvPr id="59" name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0"/>
              <a:ext cx="2962205" cy="1036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Shape 60"/>
            <p:cNvSpPr/>
            <p:nvPr/>
          </p:nvSpPr>
          <p:spPr>
            <a:xfrm>
              <a:off x="0" y="1287632"/>
              <a:ext cx="4267200" cy="151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20000"/>
                </a:lnSpc>
                <a:defRPr sz="1400"/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>
                <a:lnSpc>
                  <a:spcPct val="120000"/>
                </a:lnSpc>
                <a:defRPr sz="1400"/>
              </a:pPr>
              <a:endParaRPr/>
            </a:p>
            <a:p>
              <a:pPr>
                <a:lnSpc>
                  <a:spcPct val="120000"/>
                </a:lnSpc>
                <a:defRPr sz="1400"/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 defTabSz="584200">
              <a:defRPr sz="1600"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663691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47700" y="0"/>
            <a:ext cx="11709400" cy="154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47700" y="1928142"/>
            <a:ext cx="11709400" cy="782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spcBef>
                <a:spcPts val="800"/>
              </a:spcBef>
            </a:lvl2pPr>
            <a:lvl3pPr>
              <a:spcBef>
                <a:spcPts val="600"/>
              </a:spcBef>
            </a:lvl3pPr>
            <a:lvl4pPr>
              <a:spcBef>
                <a:spcPts val="600"/>
              </a:spcBef>
            </a:lvl4pPr>
            <a:lvl5pPr>
              <a:spcBef>
                <a:spcPts val="6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621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647700">
              <a:defRPr sz="1800">
                <a:uFill>
                  <a:solidFill>
                    <a:srgbClr val="000000"/>
                  </a:solidFill>
                </a:u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</p:sldLayoutIdLst>
  <p:transition spd="med"/>
  <p:txStyles>
    <p:titleStyle>
      <a:lvl1pPr marL="57799" marR="57799" indent="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1pPr>
      <a:lvl2pPr marL="57799" marR="57799" indent="2286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2pPr>
      <a:lvl3pPr marL="57799" marR="57799" indent="4572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3pPr>
      <a:lvl4pPr marL="57799" marR="57799" indent="6858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4pPr>
      <a:lvl5pPr marL="57799" marR="57799" indent="9144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5pPr>
      <a:lvl6pPr marL="57799" marR="57799" indent="11430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6pPr>
      <a:lvl7pPr marL="57799" marR="57799" indent="13716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7pPr>
      <a:lvl8pPr marL="57799" marR="57799" indent="16002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8pPr>
      <a:lvl9pPr marL="57799" marR="57799" indent="1828800" algn="ctr" defTabSz="1295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9pPr>
    </p:titleStyle>
    <p:bodyStyle>
      <a:lvl1pPr marL="383540" marR="57799" indent="-3429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1pPr>
      <a:lvl2pPr marL="783590" marR="57799" indent="-28575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2pPr>
      <a:lvl3pPr marL="11836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3pPr>
      <a:lvl4pPr marL="16408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4pPr>
      <a:lvl5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5pPr>
      <a:lvl6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6pPr>
      <a:lvl7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7pPr>
      <a:lvl8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8pPr>
      <a:lvl9pPr marL="2098039" marR="57799" indent="-228600" algn="l" defTabSz="1295400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0000"/>
        </a:buClr>
        <a:buSzPct val="100000"/>
        <a:buFont typeface="Wingdings"/>
        <a:buChar char=""/>
        <a:tabLst/>
        <a:defRPr sz="3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 Ultra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hyperlink" Target="mailto:sdrohan@wit.ie" TargetMode="External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edeleastar@wit.ie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microsoft.com/office/2011/relationships/inkAction" Target="../ink/inkAction6.xml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4"/><Relationship Id="rId7" Type="http://schemas.microsoft.com/office/2011/relationships/inkAction" Target="../ink/inkAction7.xml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4.mp4"/><Relationship Id="rId7" Type="http://schemas.microsoft.com/office/2011/relationships/inkAction" Target="../ink/inkAction8.xml"/><Relationship Id="rId2" Type="http://schemas.openxmlformats.org/officeDocument/2006/relationships/tags" Target="../tags/tag22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5.mp4"/><Relationship Id="rId7" Type="http://schemas.microsoft.com/office/2011/relationships/inkAction" Target="../ink/inkAction9.xml"/><Relationship Id="rId2" Type="http://schemas.openxmlformats.org/officeDocument/2006/relationships/tags" Target="../tags/tag25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microsoft.com/office/2011/relationships/inkAction" Target="../ink/inkAction10.xml"/><Relationship Id="rId2" Type="http://schemas.openxmlformats.org/officeDocument/2006/relationships/tags" Target="../tags/tag27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microsoft.com/office/2007/relationships/media" Target="../media/media5.mp4"/><Relationship Id="rId7" Type="http://schemas.openxmlformats.org/officeDocument/2006/relationships/image" Target="../media/image6.png"/><Relationship Id="rId2" Type="http://schemas.openxmlformats.org/officeDocument/2006/relationships/tags" Target="../tags/tag29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31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32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4"/><Relationship Id="rId7" Type="http://schemas.microsoft.com/office/2011/relationships/inkAction" Target="../ink/inkAction12.xml"/><Relationship Id="rId2" Type="http://schemas.openxmlformats.org/officeDocument/2006/relationships/tags" Target="../tags/tag33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5.mp4"/><Relationship Id="rId7" Type="http://schemas.microsoft.com/office/2011/relationships/inkAction" Target="../ink/inkAction13.xml"/><Relationship Id="rId2" Type="http://schemas.openxmlformats.org/officeDocument/2006/relationships/tags" Target="../tags/tag35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5.mp4"/><Relationship Id="rId7" Type="http://schemas.microsoft.com/office/2011/relationships/inkAction" Target="../ink/inkAction14.xml"/><Relationship Id="rId2" Type="http://schemas.openxmlformats.org/officeDocument/2006/relationships/tags" Target="../tags/tag37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39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40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.mp4"/><Relationship Id="rId7" Type="http://schemas.openxmlformats.org/officeDocument/2006/relationships/hyperlink" Target="https://en.wikipedia.org/wiki/Fragile_base_class" TargetMode="External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hyperlink" Target="https://en.wikipedia.org/wiki/Subclass_(computer_science)" TargetMode="External"/><Relationship Id="rId5" Type="http://schemas.openxmlformats.org/officeDocument/2006/relationships/hyperlink" Target="https://en.wikipedia.org/wiki/Superclass_(computer_science)" TargetMode="Externa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microsoft.com/office/2011/relationships/inkAction" Target="../ink/inkAction2.xml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microsoft.com/office/2011/relationships/inkAction" Target="../ink/inkAction3.xml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1" y="2212622"/>
            <a:ext cx="11428871" cy="168881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>
                <a:solidFill>
                  <a:schemeClr val="tx1"/>
                </a:solidFill>
              </a:rPr>
              <a:t>Fragile Base Class - Example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81565" y="4745849"/>
            <a:ext cx="2734168" cy="1282418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4012963" y="4445566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IE" altLang="en-US" sz="3556" dirty="0">
                <a:sym typeface="Helvetica Neue" charset="0"/>
              </a:rPr>
              <a:t>Eamonn de Leastar (</a:t>
            </a:r>
            <a:r>
              <a:rPr lang="en-IE" altLang="en-US" sz="3556" dirty="0">
                <a:sym typeface="Helvetica Neue" charset="0"/>
                <a:hlinkClick r:id="rId6"/>
              </a:rPr>
              <a:t>edeleastar@wit.ie</a:t>
            </a:r>
            <a:r>
              <a:rPr lang="en-IE" altLang="en-US" sz="3556" dirty="0">
                <a:sym typeface="Helvetica Neue" charset="0"/>
              </a:rPr>
              <a:t>)</a:t>
            </a:r>
          </a:p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7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 </a:t>
            </a:r>
          </a:p>
        </p:txBody>
      </p:sp>
      <p:pic>
        <p:nvPicPr>
          <p:cNvPr id="4" name="tmp4BEC">
            <a:hlinkClick r:id="" action="ppaction://media"/>
            <a:extLst>
              <a:ext uri="{FF2B5EF4-FFF2-40B4-BE49-F238E27FC236}">
                <a16:creationId xmlns:a16="http://schemas.microsoft.com/office/drawing/2014/main" id="{6A8D2490-820A-4617-A25B-89E39A9D408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00450.62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080"/>
      </p:ext>
    </p:extLst>
  </p:cSld>
  <p:clrMapOvr>
    <a:masterClrMapping/>
  </p:clrMapOvr>
  <p:transition spd="med" advTm="16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4400" dirty="0"/>
              <a:t>There’s no clear() method now </a:t>
            </a:r>
            <a:br>
              <a:rPr lang="en-IE" sz="4400" dirty="0"/>
            </a:br>
            <a:r>
              <a:rPr lang="en-IE" sz="4400" dirty="0"/>
              <a:t>(so far so good)….</a:t>
            </a:r>
            <a:br>
              <a:rPr lang="en-IE" sz="4400" dirty="0"/>
            </a:br>
            <a:br>
              <a:rPr lang="en-IE" sz="4400" dirty="0"/>
            </a:br>
            <a:r>
              <a:rPr lang="en-IE" sz="4400" dirty="0"/>
              <a:t>BUT…let’s extend the behaviour…</a:t>
            </a:r>
          </a:p>
        </p:txBody>
      </p:sp>
      <p:pic>
        <p:nvPicPr>
          <p:cNvPr id="3" name="tmp24A4">
            <a:hlinkClick r:id="" action="ppaction://media"/>
            <a:extLst>
              <a:ext uri="{FF2B5EF4-FFF2-40B4-BE49-F238E27FC236}">
                <a16:creationId xmlns:a16="http://schemas.microsoft.com/office/drawing/2014/main" id="{C66659BE-3504-4FD9-8068-54FC623C840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75555" end="105047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0585"/>
      </p:ext>
    </p:extLst>
  </p:cSld>
  <p:clrMapOvr>
    <a:masterClrMapping/>
  </p:clrMapOvr>
  <p:transition spd="med" advTm="174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Monitorable</a:t>
            </a:r>
            <a:r>
              <a:rPr dirty="0"/>
              <a:t> Stack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8230592" y="1492424"/>
            <a:ext cx="4201455" cy="23103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0640" indent="0" algn="ctr">
              <a:buNone/>
            </a:pPr>
            <a:r>
              <a:rPr dirty="0"/>
              <a:t>Tracks the maximum stack size over a certain time period. </a:t>
            </a:r>
            <a:r>
              <a:rPr lang="en-IE" dirty="0"/>
              <a:t> </a:t>
            </a:r>
            <a:endParaRPr dirty="0"/>
          </a:p>
        </p:txBody>
      </p:sp>
      <p:sp>
        <p:nvSpPr>
          <p:cNvPr id="179" name="Shape 179"/>
          <p:cNvSpPr/>
          <p:nvPr/>
        </p:nvSpPr>
        <p:spPr>
          <a:xfrm>
            <a:off x="572752" y="1600764"/>
            <a:ext cx="7369808" cy="7550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</a:t>
            </a:r>
            <a:r>
              <a:rPr dirty="0" err="1"/>
              <a:t>Monitorable_stack</a:t>
            </a:r>
            <a:r>
              <a:rPr dirty="0"/>
              <a:t> extends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high_water_mark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lang="en-IE" dirty="0"/>
              <a:t>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dirty="0"/>
              <a:t>  </a:t>
            </a:r>
            <a:r>
              <a:rPr dirty="0"/>
              <a:t>public void push( Object article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if( ++</a:t>
            </a:r>
            <a:r>
              <a:rPr dirty="0" err="1"/>
              <a:t>current_size</a:t>
            </a:r>
            <a:r>
              <a:rPr dirty="0"/>
              <a:t> &gt; </a:t>
            </a:r>
            <a:r>
              <a:rPr dirty="0" err="1"/>
              <a:t>high_water_mark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</a:t>
            </a:r>
            <a:r>
              <a:rPr dirty="0" err="1"/>
              <a:t>high_water_mark</a:t>
            </a:r>
            <a:r>
              <a:rPr dirty="0"/>
              <a:t> = 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lang="en-IE" dirty="0"/>
              <a:t> </a:t>
            </a:r>
            <a:r>
              <a:rPr dirty="0"/>
              <a:t> </a:t>
            </a:r>
            <a:r>
              <a:rPr dirty="0" err="1"/>
              <a:t>super.push</a:t>
            </a:r>
            <a:r>
              <a:rPr dirty="0"/>
              <a:t>(article);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  <a:r>
              <a:rPr lang="en-IE" dirty="0"/>
              <a:t> 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dirty="0"/>
              <a:t>  </a:t>
            </a:r>
            <a:r>
              <a:rPr dirty="0"/>
              <a:t>public Object pop(){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--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</a:t>
            </a:r>
            <a:r>
              <a:rPr dirty="0" err="1"/>
              <a:t>super.pop</a:t>
            </a:r>
            <a:r>
              <a:rPr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maximum_size_so_far</a:t>
            </a:r>
            <a:r>
              <a:rPr dirty="0"/>
              <a:t>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</a:t>
            </a:r>
            <a:r>
              <a:rPr dirty="0" err="1"/>
              <a:t>high_water_mark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180" name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34648" y="4012704"/>
            <a:ext cx="3136900" cy="4711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tmp24A4">
            <a:hlinkClick r:id="" action="ppaction://media"/>
            <a:extLst>
              <a:ext uri="{FF2B5EF4-FFF2-40B4-BE49-F238E27FC236}">
                <a16:creationId xmlns:a16="http://schemas.microsoft.com/office/drawing/2014/main" id="{7DB8DEE5-CB91-4FB8-B189-47B1D97FF67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3019" end="6373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DBAE87-046E-4A6F-9725-B31F6D8F3FD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002" y="2337790"/>
              <a:ext cx="1491559" cy="638673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DBAE87-046E-4A6F-9725-B31F6D8F3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02" y="2328790"/>
                <a:ext cx="1509200" cy="6404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942597"/>
      </p:ext>
    </p:extLst>
  </p:cSld>
  <p:clrMapOvr>
    <a:masterClrMapping/>
  </p:clrMapOvr>
  <p:transition spd="slow" advTm="986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push_many Implementation</a:t>
            </a:r>
          </a:p>
        </p:txBody>
      </p:sp>
      <p:sp>
        <p:nvSpPr>
          <p:cNvPr id="186" name="Shape 186"/>
          <p:cNvSpPr/>
          <p:nvPr/>
        </p:nvSpPr>
        <p:spPr>
          <a:xfrm>
            <a:off x="381720" y="1636440"/>
            <a:ext cx="7061201" cy="218440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void f(Stack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s.push_many</a:t>
            </a:r>
            <a:r>
              <a:rPr dirty="0"/>
              <a:t> (</a:t>
            </a:r>
            <a:r>
              <a:rPr dirty="0" err="1"/>
              <a:t>someObjectArray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720" y="4300736"/>
            <a:ext cx="650277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int</a:t>
            </a:r>
            <a:r>
              <a:rPr lang="en-IE" sz="1600" dirty="0"/>
              <a:t> </a:t>
            </a:r>
            <a:r>
              <a:rPr lang="en-IE" sz="1600" dirty="0" err="1"/>
              <a:t>stack_pointer</a:t>
            </a:r>
            <a:r>
              <a:rPr lang="en-IE"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ArrayList</a:t>
            </a:r>
            <a:r>
              <a:rPr lang="en-IE" sz="1600" dirty="0"/>
              <a:t> </a:t>
            </a:r>
            <a:r>
              <a:rPr lang="en-IE" sz="1600" dirty="0" err="1"/>
              <a:t>the_data</a:t>
            </a:r>
            <a:r>
              <a:rPr lang="en-IE" sz="1600" dirty="0"/>
              <a:t> = new </a:t>
            </a:r>
            <a:r>
              <a:rPr lang="en-IE" sz="1600" dirty="0" err="1"/>
              <a:t>ArrayList</a:t>
            </a:r>
            <a:r>
              <a:rPr lang="en-IE"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</a:t>
            </a:r>
            <a:r>
              <a:rPr lang="en-IE" sz="1600" dirty="0" err="1"/>
              <a:t>the_data.add</a:t>
            </a:r>
            <a:r>
              <a:rPr lang="en-IE" sz="1600" dirty="0"/>
              <a:t>( </a:t>
            </a:r>
            <a:r>
              <a:rPr lang="en-IE" sz="1600" dirty="0" err="1"/>
              <a:t>stack_pointer</a:t>
            </a:r>
            <a:r>
              <a:rPr lang="en-IE" sz="1600"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return </a:t>
            </a:r>
            <a:r>
              <a:rPr lang="en-IE" sz="1600" dirty="0" err="1"/>
              <a:t>the_data.remove</a:t>
            </a:r>
            <a:r>
              <a:rPr lang="en-IE" sz="1600" dirty="0"/>
              <a:t>( --</a:t>
            </a:r>
            <a:r>
              <a:rPr lang="en-IE" sz="1600" dirty="0" err="1"/>
              <a:t>stack_pointer</a:t>
            </a:r>
            <a:r>
              <a:rPr lang="en-IE" sz="1600"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public void </a:t>
            </a:r>
            <a:r>
              <a:rPr lang="en-IE" sz="1600" dirty="0" err="1">
                <a:solidFill>
                  <a:srgbClr val="FF0000"/>
                </a:solidFill>
              </a:rPr>
              <a:t>push_many</a:t>
            </a:r>
            <a:r>
              <a:rPr lang="en-IE" sz="1600" dirty="0">
                <a:solidFill>
                  <a:srgbClr val="FF0000"/>
                </a:solidFill>
              </a:rPr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for( </a:t>
            </a:r>
            <a:r>
              <a:rPr lang="en-IE" sz="1600" dirty="0" err="1">
                <a:solidFill>
                  <a:srgbClr val="FF0000"/>
                </a:solidFill>
              </a:rPr>
              <a:t>int</a:t>
            </a:r>
            <a:r>
              <a:rPr lang="en-IE" sz="1600" dirty="0">
                <a:solidFill>
                  <a:srgbClr val="FF0000"/>
                </a:solidFill>
              </a:rPr>
              <a:t>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= 0;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&lt; </a:t>
            </a:r>
            <a:r>
              <a:rPr lang="en-IE" sz="1600" dirty="0" err="1">
                <a:solidFill>
                  <a:srgbClr val="FF0000"/>
                </a:solidFill>
              </a:rPr>
              <a:t>o.length</a:t>
            </a:r>
            <a:r>
              <a:rPr lang="en-IE" sz="1600" dirty="0">
                <a:solidFill>
                  <a:srgbClr val="FF0000"/>
                </a:solidFill>
              </a:rPr>
              <a:t>; ++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  </a:t>
            </a:r>
            <a:r>
              <a:rPr lang="en-IE" sz="1600" dirty="0">
                <a:solidFill>
                  <a:srgbClr val="0070C0"/>
                </a:solidFill>
              </a:rPr>
              <a:t>push( articles[</a:t>
            </a:r>
            <a:r>
              <a:rPr lang="en-IE" sz="1600" dirty="0" err="1">
                <a:solidFill>
                  <a:srgbClr val="0070C0"/>
                </a:solidFill>
              </a:rPr>
              <a:t>i</a:t>
            </a:r>
            <a:r>
              <a:rPr lang="en-IE" sz="1600" dirty="0">
                <a:solidFill>
                  <a:srgbClr val="0070C0"/>
                </a:solidFill>
              </a:rPr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374608" y="1796077"/>
            <a:ext cx="3559051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E" sz="3600" dirty="0"/>
              <a:t>Stack implements the </a:t>
            </a:r>
            <a:r>
              <a:rPr lang="en-IE" sz="3600" dirty="0" err="1">
                <a:latin typeface="Courier New"/>
                <a:ea typeface="Courier New"/>
                <a:cs typeface="Courier New"/>
              </a:rPr>
              <a:t>push_many</a:t>
            </a:r>
            <a:r>
              <a:rPr lang="en-IE" sz="3600" dirty="0">
                <a:latin typeface="Courier New"/>
                <a:ea typeface="Courier New"/>
                <a:cs typeface="Courier New"/>
              </a:rPr>
              <a:t>()</a:t>
            </a:r>
            <a:r>
              <a:rPr lang="en-IE" sz="3600" dirty="0"/>
              <a:t>method</a:t>
            </a:r>
          </a:p>
        </p:txBody>
      </p:sp>
      <p:sp>
        <p:nvSpPr>
          <p:cNvPr id="12" name="Shape 179"/>
          <p:cNvSpPr/>
          <p:nvPr/>
        </p:nvSpPr>
        <p:spPr>
          <a:xfrm>
            <a:off x="7006456" y="4172495"/>
            <a:ext cx="5544616" cy="55194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class </a:t>
            </a:r>
            <a:r>
              <a:rPr sz="1600" dirty="0" err="1"/>
              <a:t>Monitorable_stack</a:t>
            </a:r>
            <a:r>
              <a:rPr sz="1600" dirty="0"/>
              <a:t> extends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high_water_mark</a:t>
            </a:r>
            <a:r>
              <a:rPr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</a:t>
            </a:r>
            <a:r>
              <a:rPr lang="en-IE" sz="1600" dirty="0"/>
              <a:t>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void push( Object article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if( ++</a:t>
            </a:r>
            <a:r>
              <a:rPr sz="1600" dirty="0" err="1"/>
              <a:t>current_size</a:t>
            </a:r>
            <a:r>
              <a:rPr sz="1600" dirty="0"/>
              <a:t> &gt; </a:t>
            </a:r>
            <a:r>
              <a:rPr sz="1600" dirty="0" err="1"/>
              <a:t>high_water_mark</a:t>
            </a:r>
            <a:r>
              <a:rPr sz="1600"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  </a:t>
            </a:r>
            <a:r>
              <a:rPr sz="1600" dirty="0" err="1"/>
              <a:t>high_water_mark</a:t>
            </a:r>
            <a:r>
              <a:rPr sz="1600" dirty="0"/>
              <a:t> =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</a:t>
            </a:r>
            <a:r>
              <a:rPr lang="en-IE" sz="1600" dirty="0"/>
              <a:t> </a:t>
            </a:r>
            <a:r>
              <a:rPr sz="1600" dirty="0"/>
              <a:t> </a:t>
            </a:r>
            <a:r>
              <a:rPr sz="1600" dirty="0" err="1"/>
              <a:t>super.push</a:t>
            </a:r>
            <a:r>
              <a:rPr sz="1600" dirty="0"/>
              <a:t>(article);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</a:t>
            </a:r>
            <a:r>
              <a:rPr lang="en-IE" sz="1600" dirty="0"/>
              <a:t> 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Object pop(){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--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super.pop</a:t>
            </a:r>
            <a:r>
              <a:rPr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public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maximum_size_so_far</a:t>
            </a:r>
            <a:r>
              <a:rPr sz="1600" dirty="0"/>
              <a:t>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high_water_mark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}</a:t>
            </a:r>
          </a:p>
        </p:txBody>
      </p:sp>
      <p:pic>
        <p:nvPicPr>
          <p:cNvPr id="11" name="tmpA94A">
            <a:hlinkClick r:id="" action="ppaction://media"/>
            <a:extLst>
              <a:ext uri="{FF2B5EF4-FFF2-40B4-BE49-F238E27FC236}">
                <a16:creationId xmlns:a16="http://schemas.microsoft.com/office/drawing/2014/main" id="{66753EAB-5396-43FE-AA6B-487BB39991C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5872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7717"/>
      </p:ext>
    </p:extLst>
  </p:cSld>
  <p:clrMapOvr>
    <a:masterClrMapping/>
  </p:clrMapOvr>
  <p:transition spd="slow" advTm="268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push_many</a:t>
            </a:r>
            <a:r>
              <a:rPr dirty="0"/>
              <a:t> Implementation</a:t>
            </a:r>
          </a:p>
        </p:txBody>
      </p:sp>
      <p:sp>
        <p:nvSpPr>
          <p:cNvPr id="186" name="Shape 186"/>
          <p:cNvSpPr/>
          <p:nvPr/>
        </p:nvSpPr>
        <p:spPr>
          <a:xfrm>
            <a:off x="381720" y="1636440"/>
            <a:ext cx="7061201" cy="218440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void f(Stack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s.push_many</a:t>
            </a:r>
            <a:r>
              <a:rPr dirty="0"/>
              <a:t> (</a:t>
            </a:r>
            <a:r>
              <a:rPr dirty="0" err="1"/>
              <a:t>someObjectArray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6536" y="1606595"/>
            <a:ext cx="4896544" cy="233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E" sz="3600" dirty="0"/>
              <a:t>If </a:t>
            </a:r>
            <a:r>
              <a:rPr lang="en-IE" sz="3600" b="1" dirty="0">
                <a:latin typeface="Courier New"/>
                <a:ea typeface="Courier New"/>
                <a:cs typeface="Courier New"/>
              </a:rPr>
              <a:t>f()</a:t>
            </a:r>
            <a:r>
              <a:rPr lang="en-IE" sz="3600" dirty="0"/>
              <a:t>is passed a </a:t>
            </a:r>
            <a:r>
              <a:rPr lang="en-IE" sz="3600" b="1" dirty="0" err="1">
                <a:latin typeface="Courier New"/>
                <a:ea typeface="Courier New"/>
                <a:cs typeface="Courier New"/>
              </a:rPr>
              <a:t>MonitorableStack</a:t>
            </a:r>
            <a:r>
              <a:rPr lang="en-IE" sz="3600" dirty="0"/>
              <a:t>, does a call to </a:t>
            </a:r>
            <a:r>
              <a:rPr lang="en-IE" sz="3600" b="1" dirty="0" err="1">
                <a:latin typeface="Courier New"/>
                <a:ea typeface="Courier New"/>
                <a:cs typeface="Courier New"/>
              </a:rPr>
              <a:t>push_many</a:t>
            </a:r>
            <a:r>
              <a:rPr lang="en-IE" sz="3600" b="1" dirty="0">
                <a:latin typeface="Courier New"/>
                <a:ea typeface="Courier New"/>
                <a:cs typeface="Courier New"/>
              </a:rPr>
              <a:t>()</a:t>
            </a:r>
            <a:r>
              <a:rPr lang="en-IE" sz="3600" dirty="0"/>
              <a:t>update </a:t>
            </a:r>
            <a:r>
              <a:rPr lang="en-IE" sz="3600" b="1" dirty="0" err="1">
                <a:latin typeface="Courier New"/>
                <a:ea typeface="Courier New"/>
                <a:cs typeface="Courier New"/>
              </a:rPr>
              <a:t>high_water_mark</a:t>
            </a:r>
            <a:r>
              <a:rPr lang="en-IE" sz="3600" dirty="0"/>
              <a:t>?</a:t>
            </a:r>
          </a:p>
        </p:txBody>
      </p:sp>
      <p:sp>
        <p:nvSpPr>
          <p:cNvPr id="9" name="Shape 179"/>
          <p:cNvSpPr/>
          <p:nvPr/>
        </p:nvSpPr>
        <p:spPr>
          <a:xfrm>
            <a:off x="7006456" y="4172495"/>
            <a:ext cx="5544616" cy="55194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class </a:t>
            </a:r>
            <a:r>
              <a:rPr sz="1600" dirty="0" err="1"/>
              <a:t>Monitorable_stack</a:t>
            </a:r>
            <a:r>
              <a:rPr sz="1600" dirty="0"/>
              <a:t> extends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high_water_mark</a:t>
            </a:r>
            <a:r>
              <a:rPr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</a:t>
            </a:r>
            <a:r>
              <a:rPr lang="en-IE" sz="1600" dirty="0"/>
              <a:t>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void push( Object article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if( ++</a:t>
            </a:r>
            <a:r>
              <a:rPr sz="1600" dirty="0" err="1"/>
              <a:t>current_size</a:t>
            </a:r>
            <a:r>
              <a:rPr sz="1600" dirty="0"/>
              <a:t> &gt; </a:t>
            </a:r>
            <a:r>
              <a:rPr sz="1600" dirty="0" err="1"/>
              <a:t>high_water_mark</a:t>
            </a:r>
            <a:r>
              <a:rPr sz="1600"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  </a:t>
            </a:r>
            <a:r>
              <a:rPr sz="1600" dirty="0" err="1"/>
              <a:t>high_water_mark</a:t>
            </a:r>
            <a:r>
              <a:rPr sz="1600" dirty="0"/>
              <a:t> =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</a:t>
            </a:r>
            <a:r>
              <a:rPr lang="en-IE" sz="1600" dirty="0"/>
              <a:t> </a:t>
            </a:r>
            <a:r>
              <a:rPr sz="1600" dirty="0"/>
              <a:t> </a:t>
            </a:r>
            <a:r>
              <a:rPr sz="1600" dirty="0" err="1"/>
              <a:t>super.push</a:t>
            </a:r>
            <a:r>
              <a:rPr sz="1600" dirty="0"/>
              <a:t>(article);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</a:t>
            </a:r>
            <a:r>
              <a:rPr lang="en-IE" sz="1600" dirty="0"/>
              <a:t> 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Object pop(){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--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super.pop</a:t>
            </a:r>
            <a:r>
              <a:rPr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public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maximum_size_so_far</a:t>
            </a:r>
            <a:r>
              <a:rPr sz="1600" dirty="0"/>
              <a:t>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high_water_mark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90E7F-6E3E-4A0F-86EF-49EAD38755A4}"/>
              </a:ext>
            </a:extLst>
          </p:cNvPr>
          <p:cNvSpPr/>
          <p:nvPr/>
        </p:nvSpPr>
        <p:spPr>
          <a:xfrm>
            <a:off x="381720" y="4300736"/>
            <a:ext cx="650277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int</a:t>
            </a:r>
            <a:r>
              <a:rPr lang="en-IE" sz="1600" dirty="0"/>
              <a:t> </a:t>
            </a:r>
            <a:r>
              <a:rPr lang="en-IE" sz="1600" dirty="0" err="1"/>
              <a:t>stack_pointer</a:t>
            </a:r>
            <a:r>
              <a:rPr lang="en-IE"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ArrayList</a:t>
            </a:r>
            <a:r>
              <a:rPr lang="en-IE" sz="1600" dirty="0"/>
              <a:t> </a:t>
            </a:r>
            <a:r>
              <a:rPr lang="en-IE" sz="1600" dirty="0" err="1"/>
              <a:t>the_data</a:t>
            </a:r>
            <a:r>
              <a:rPr lang="en-IE" sz="1600" dirty="0"/>
              <a:t> = new </a:t>
            </a:r>
            <a:r>
              <a:rPr lang="en-IE" sz="1600" dirty="0" err="1"/>
              <a:t>ArrayList</a:t>
            </a:r>
            <a:r>
              <a:rPr lang="en-IE"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</a:t>
            </a:r>
            <a:r>
              <a:rPr lang="en-IE" sz="1600" dirty="0" err="1"/>
              <a:t>the_data.add</a:t>
            </a:r>
            <a:r>
              <a:rPr lang="en-IE" sz="1600" dirty="0"/>
              <a:t>( </a:t>
            </a:r>
            <a:r>
              <a:rPr lang="en-IE" sz="1600" dirty="0" err="1"/>
              <a:t>stack_pointer</a:t>
            </a:r>
            <a:r>
              <a:rPr lang="en-IE" sz="1600"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return </a:t>
            </a:r>
            <a:r>
              <a:rPr lang="en-IE" sz="1600" dirty="0" err="1"/>
              <a:t>the_data.remove</a:t>
            </a:r>
            <a:r>
              <a:rPr lang="en-IE" sz="1600" dirty="0"/>
              <a:t>( --</a:t>
            </a:r>
            <a:r>
              <a:rPr lang="en-IE" sz="1600" dirty="0" err="1"/>
              <a:t>stack_pointer</a:t>
            </a:r>
            <a:r>
              <a:rPr lang="en-IE" sz="1600"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public void </a:t>
            </a:r>
            <a:r>
              <a:rPr lang="en-IE" sz="1600" dirty="0" err="1">
                <a:solidFill>
                  <a:srgbClr val="FF0000"/>
                </a:solidFill>
              </a:rPr>
              <a:t>push_many</a:t>
            </a:r>
            <a:r>
              <a:rPr lang="en-IE" sz="1600" dirty="0">
                <a:solidFill>
                  <a:srgbClr val="FF0000"/>
                </a:solidFill>
              </a:rPr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for( </a:t>
            </a:r>
            <a:r>
              <a:rPr lang="en-IE" sz="1600" dirty="0" err="1">
                <a:solidFill>
                  <a:srgbClr val="FF0000"/>
                </a:solidFill>
              </a:rPr>
              <a:t>int</a:t>
            </a:r>
            <a:r>
              <a:rPr lang="en-IE" sz="1600" dirty="0">
                <a:solidFill>
                  <a:srgbClr val="FF0000"/>
                </a:solidFill>
              </a:rPr>
              <a:t>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= 0;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&lt; </a:t>
            </a:r>
            <a:r>
              <a:rPr lang="en-IE" sz="1600" dirty="0" err="1">
                <a:solidFill>
                  <a:srgbClr val="FF0000"/>
                </a:solidFill>
              </a:rPr>
              <a:t>o.length</a:t>
            </a:r>
            <a:r>
              <a:rPr lang="en-IE" sz="1600" dirty="0">
                <a:solidFill>
                  <a:srgbClr val="FF0000"/>
                </a:solidFill>
              </a:rPr>
              <a:t>; ++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  </a:t>
            </a:r>
            <a:r>
              <a:rPr lang="en-IE" sz="1600" dirty="0">
                <a:solidFill>
                  <a:srgbClr val="0070C0"/>
                </a:solidFill>
              </a:rPr>
              <a:t>push( articles[</a:t>
            </a:r>
            <a:r>
              <a:rPr lang="en-IE" sz="1600" dirty="0" err="1">
                <a:solidFill>
                  <a:srgbClr val="0070C0"/>
                </a:solidFill>
              </a:rPr>
              <a:t>i</a:t>
            </a:r>
            <a:r>
              <a:rPr lang="en-IE" sz="1600" dirty="0">
                <a:solidFill>
                  <a:srgbClr val="0070C0"/>
                </a:solidFill>
              </a:rPr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}</a:t>
            </a:r>
          </a:p>
        </p:txBody>
      </p:sp>
      <p:pic>
        <p:nvPicPr>
          <p:cNvPr id="2" name="tmpA94A">
            <a:hlinkClick r:id="" action="ppaction://media"/>
            <a:extLst>
              <a:ext uri="{FF2B5EF4-FFF2-40B4-BE49-F238E27FC236}">
                <a16:creationId xmlns:a16="http://schemas.microsoft.com/office/drawing/2014/main" id="{558B9A1B-5666-40FD-A100-CA814F59E15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868" end="113298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28F827-6930-4B31-8AD6-E3CA60812C6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942" y="1198603"/>
              <a:ext cx="596053" cy="287886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28F827-6930-4B31-8AD6-E3CA60812C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938" y="1189603"/>
                <a:ext cx="613700" cy="28965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011217"/>
      </p:ext>
    </p:extLst>
  </p:cSld>
  <p:clrMapOvr>
    <a:masterClrMapping/>
  </p:clrMapOvr>
  <p:transition spd="slow" advTm="425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push_many</a:t>
            </a:r>
            <a:r>
              <a:rPr dirty="0"/>
              <a:t> Implementation</a:t>
            </a:r>
          </a:p>
        </p:txBody>
      </p:sp>
      <p:sp>
        <p:nvSpPr>
          <p:cNvPr id="186" name="Shape 186"/>
          <p:cNvSpPr/>
          <p:nvPr/>
        </p:nvSpPr>
        <p:spPr>
          <a:xfrm>
            <a:off x="381720" y="1636440"/>
            <a:ext cx="7061201" cy="218440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void f(Stack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s.push_many</a:t>
            </a:r>
            <a:r>
              <a:rPr dirty="0"/>
              <a:t> (</a:t>
            </a:r>
            <a:r>
              <a:rPr dirty="0" err="1"/>
              <a:t>someObjectArray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33251" y="1875420"/>
            <a:ext cx="52345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E" sz="3200" dirty="0"/>
              <a:t>Polymorphism ensures that </a:t>
            </a:r>
            <a:r>
              <a:rPr lang="en-IE" sz="3200" b="1" dirty="0" err="1">
                <a:latin typeface="Courier New"/>
                <a:ea typeface="Courier New"/>
                <a:cs typeface="Courier New"/>
              </a:rPr>
              <a:t>MonitrableStack’s</a:t>
            </a:r>
            <a:r>
              <a:rPr lang="en-IE" sz="3200" b="1" dirty="0">
                <a:latin typeface="Courier New"/>
                <a:ea typeface="Courier New"/>
                <a:cs typeface="Courier New"/>
              </a:rPr>
              <a:t> push() </a:t>
            </a:r>
            <a:r>
              <a:rPr lang="en-IE" sz="3200" dirty="0"/>
              <a:t>method is called, and </a:t>
            </a:r>
            <a:r>
              <a:rPr lang="en-IE" sz="3200" b="1" dirty="0" err="1">
                <a:latin typeface="Courier New"/>
                <a:ea typeface="Courier New"/>
                <a:cs typeface="Courier New"/>
              </a:rPr>
              <a:t>high_water_mark</a:t>
            </a:r>
            <a:r>
              <a:rPr lang="en-IE" sz="3200" dirty="0"/>
              <a:t> is appropriately updated.</a:t>
            </a:r>
          </a:p>
        </p:txBody>
      </p:sp>
      <p:sp>
        <p:nvSpPr>
          <p:cNvPr id="9" name="Shape 179"/>
          <p:cNvSpPr/>
          <p:nvPr/>
        </p:nvSpPr>
        <p:spPr>
          <a:xfrm>
            <a:off x="7006456" y="4172495"/>
            <a:ext cx="5544616" cy="55194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class </a:t>
            </a:r>
            <a:r>
              <a:rPr sz="1600" dirty="0" err="1"/>
              <a:t>Monitorable_stack</a:t>
            </a:r>
            <a:r>
              <a:rPr sz="1600" dirty="0"/>
              <a:t> extends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high_water_mark</a:t>
            </a:r>
            <a:r>
              <a:rPr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</a:t>
            </a:r>
            <a:r>
              <a:rPr lang="en-IE" sz="1600" dirty="0">
                <a:solidFill>
                  <a:srgbClr val="0070C0"/>
                </a:solidFill>
              </a:rPr>
              <a:t>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>
                <a:solidFill>
                  <a:srgbClr val="0070C0"/>
                </a:solidFill>
              </a:rPr>
              <a:t>public void push( Object article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  if( ++</a:t>
            </a:r>
            <a:r>
              <a:rPr sz="1600" dirty="0" err="1">
                <a:solidFill>
                  <a:srgbClr val="0070C0"/>
                </a:solidFill>
              </a:rPr>
              <a:t>current_size</a:t>
            </a:r>
            <a:r>
              <a:rPr sz="1600" dirty="0">
                <a:solidFill>
                  <a:srgbClr val="0070C0"/>
                </a:solidFill>
              </a:rPr>
              <a:t> &gt; </a:t>
            </a:r>
            <a:r>
              <a:rPr sz="1600" dirty="0" err="1">
                <a:solidFill>
                  <a:srgbClr val="0070C0"/>
                </a:solidFill>
              </a:rPr>
              <a:t>high_water_mark</a:t>
            </a:r>
            <a:r>
              <a:rPr sz="1600" dirty="0">
                <a:solidFill>
                  <a:srgbClr val="0070C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    </a:t>
            </a:r>
            <a:r>
              <a:rPr sz="1600" dirty="0" err="1">
                <a:solidFill>
                  <a:srgbClr val="0070C0"/>
                </a:solidFill>
              </a:rPr>
              <a:t>high_water_mark</a:t>
            </a:r>
            <a:r>
              <a:rPr sz="1600" dirty="0">
                <a:solidFill>
                  <a:srgbClr val="0070C0"/>
                </a:solidFill>
              </a:rPr>
              <a:t> = </a:t>
            </a:r>
            <a:r>
              <a:rPr sz="1600" dirty="0" err="1">
                <a:solidFill>
                  <a:srgbClr val="0070C0"/>
                </a:solidFill>
              </a:rPr>
              <a:t>current_size</a:t>
            </a:r>
            <a:r>
              <a:rPr sz="1600" dirty="0">
                <a:solidFill>
                  <a:srgbClr val="0070C0"/>
                </a:solidFill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</a:t>
            </a:r>
            <a:r>
              <a:rPr lang="en-IE" sz="1600" dirty="0">
                <a:solidFill>
                  <a:srgbClr val="0070C0"/>
                </a:solidFill>
              </a:rPr>
              <a:t> </a:t>
            </a:r>
            <a:r>
              <a:rPr sz="1600" dirty="0">
                <a:solidFill>
                  <a:srgbClr val="0070C0"/>
                </a:solidFill>
              </a:rPr>
              <a:t> </a:t>
            </a:r>
            <a:r>
              <a:rPr sz="1600" dirty="0" err="1">
                <a:solidFill>
                  <a:srgbClr val="0070C0"/>
                </a:solidFill>
              </a:rPr>
              <a:t>super.push</a:t>
            </a:r>
            <a:r>
              <a:rPr sz="1600" dirty="0">
                <a:solidFill>
                  <a:srgbClr val="0070C0"/>
                </a:solidFill>
              </a:rPr>
              <a:t>(article);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}</a:t>
            </a:r>
            <a:endParaRPr lang="en-IE" sz="1600" dirty="0">
              <a:solidFill>
                <a:srgbClr val="0070C0"/>
              </a:solidFill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</a:t>
            </a:r>
            <a:r>
              <a:rPr lang="en-IE" sz="1600" dirty="0"/>
              <a:t> 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Object pop(){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--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super.pop</a:t>
            </a:r>
            <a:r>
              <a:rPr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public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maximum_size_so_far</a:t>
            </a:r>
            <a:r>
              <a:rPr sz="1600" dirty="0"/>
              <a:t>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high_water_mark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F1FF8-F89A-4816-881C-8A81714B0377}"/>
              </a:ext>
            </a:extLst>
          </p:cNvPr>
          <p:cNvSpPr/>
          <p:nvPr/>
        </p:nvSpPr>
        <p:spPr>
          <a:xfrm>
            <a:off x="381720" y="4300736"/>
            <a:ext cx="650277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int</a:t>
            </a:r>
            <a:r>
              <a:rPr lang="en-IE" sz="1600" dirty="0"/>
              <a:t> </a:t>
            </a:r>
            <a:r>
              <a:rPr lang="en-IE" sz="1600" dirty="0" err="1"/>
              <a:t>stack_pointer</a:t>
            </a:r>
            <a:r>
              <a:rPr lang="en-IE"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ArrayList</a:t>
            </a:r>
            <a:r>
              <a:rPr lang="en-IE" sz="1600" dirty="0"/>
              <a:t> </a:t>
            </a:r>
            <a:r>
              <a:rPr lang="en-IE" sz="1600" dirty="0" err="1"/>
              <a:t>the_data</a:t>
            </a:r>
            <a:r>
              <a:rPr lang="en-IE" sz="1600" dirty="0"/>
              <a:t> = new </a:t>
            </a:r>
            <a:r>
              <a:rPr lang="en-IE" sz="1600" dirty="0" err="1"/>
              <a:t>ArrayList</a:t>
            </a:r>
            <a:r>
              <a:rPr lang="en-IE"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</a:t>
            </a:r>
            <a:r>
              <a:rPr lang="en-IE" sz="1600" dirty="0" err="1"/>
              <a:t>the_data.add</a:t>
            </a:r>
            <a:r>
              <a:rPr lang="en-IE" sz="1600" dirty="0"/>
              <a:t>( </a:t>
            </a:r>
            <a:r>
              <a:rPr lang="en-IE" sz="1600" dirty="0" err="1"/>
              <a:t>stack_pointer</a:t>
            </a:r>
            <a:r>
              <a:rPr lang="en-IE" sz="1600"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return </a:t>
            </a:r>
            <a:r>
              <a:rPr lang="en-IE" sz="1600" dirty="0" err="1"/>
              <a:t>the_data.remove</a:t>
            </a:r>
            <a:r>
              <a:rPr lang="en-IE" sz="1600" dirty="0"/>
              <a:t>( --</a:t>
            </a:r>
            <a:r>
              <a:rPr lang="en-IE" sz="1600" dirty="0" err="1"/>
              <a:t>stack_pointer</a:t>
            </a:r>
            <a:r>
              <a:rPr lang="en-IE" sz="1600"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public void </a:t>
            </a:r>
            <a:r>
              <a:rPr lang="en-IE" sz="1600" dirty="0" err="1">
                <a:solidFill>
                  <a:srgbClr val="FF0000"/>
                </a:solidFill>
              </a:rPr>
              <a:t>push_many</a:t>
            </a:r>
            <a:r>
              <a:rPr lang="en-IE" sz="1600" dirty="0">
                <a:solidFill>
                  <a:srgbClr val="FF0000"/>
                </a:solidFill>
              </a:rPr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for( </a:t>
            </a:r>
            <a:r>
              <a:rPr lang="en-IE" sz="1600" dirty="0" err="1">
                <a:solidFill>
                  <a:srgbClr val="FF0000"/>
                </a:solidFill>
              </a:rPr>
              <a:t>int</a:t>
            </a:r>
            <a:r>
              <a:rPr lang="en-IE" sz="1600" dirty="0">
                <a:solidFill>
                  <a:srgbClr val="FF0000"/>
                </a:solidFill>
              </a:rPr>
              <a:t>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= 0;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&lt; </a:t>
            </a:r>
            <a:r>
              <a:rPr lang="en-IE" sz="1600" dirty="0" err="1">
                <a:solidFill>
                  <a:srgbClr val="FF0000"/>
                </a:solidFill>
              </a:rPr>
              <a:t>o.length</a:t>
            </a:r>
            <a:r>
              <a:rPr lang="en-IE" sz="1600" dirty="0">
                <a:solidFill>
                  <a:srgbClr val="FF0000"/>
                </a:solidFill>
              </a:rPr>
              <a:t>; ++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  </a:t>
            </a:r>
            <a:r>
              <a:rPr lang="en-IE" sz="1600" dirty="0">
                <a:solidFill>
                  <a:srgbClr val="0070C0"/>
                </a:solidFill>
              </a:rPr>
              <a:t>push( articles[</a:t>
            </a:r>
            <a:r>
              <a:rPr lang="en-IE" sz="1600" dirty="0" err="1">
                <a:solidFill>
                  <a:srgbClr val="0070C0"/>
                </a:solidFill>
              </a:rPr>
              <a:t>i</a:t>
            </a:r>
            <a:r>
              <a:rPr lang="en-IE" sz="1600" dirty="0">
                <a:solidFill>
                  <a:srgbClr val="0070C0"/>
                </a:solidFill>
              </a:rPr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}</a:t>
            </a:r>
          </a:p>
        </p:txBody>
      </p:sp>
      <p:pic>
        <p:nvPicPr>
          <p:cNvPr id="2" name="tmpA94A">
            <a:hlinkClick r:id="" action="ppaction://media"/>
            <a:extLst>
              <a:ext uri="{FF2B5EF4-FFF2-40B4-BE49-F238E27FC236}">
                <a16:creationId xmlns:a16="http://schemas.microsoft.com/office/drawing/2014/main" id="{A710FE7F-A713-4B72-B1A8-5FD1EBD3576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9442" end="75179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33ED2A-2309-4237-9570-34045DE55A2B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951" y="1325355"/>
              <a:ext cx="12950614" cy="7857067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33ED2A-2309-4237-9570-34045DE55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951" y="1316355"/>
                <a:ext cx="12968254" cy="78747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726663"/>
      </p:ext>
    </p:extLst>
  </p:cSld>
  <p:clrMapOvr>
    <a:masterClrMapping/>
  </p:clrMapOvr>
  <p:transition spd="slow" advTm="381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/>
              <a:t>push_many</a:t>
            </a:r>
            <a:r>
              <a:rPr dirty="0"/>
              <a:t> Implementation</a:t>
            </a:r>
          </a:p>
        </p:txBody>
      </p:sp>
      <p:sp>
        <p:nvSpPr>
          <p:cNvPr id="186" name="Shape 186"/>
          <p:cNvSpPr/>
          <p:nvPr/>
        </p:nvSpPr>
        <p:spPr>
          <a:xfrm>
            <a:off x="381720" y="1636440"/>
            <a:ext cx="7061201" cy="218440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void f(Stack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s.push_many</a:t>
            </a:r>
            <a:r>
              <a:rPr dirty="0"/>
              <a:t> (</a:t>
            </a:r>
            <a:r>
              <a:rPr dirty="0" err="1"/>
              <a:t>someObjectArray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33251" y="1875420"/>
            <a:ext cx="5234532" cy="208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E" sz="3200" dirty="0"/>
              <a:t>This is because </a:t>
            </a:r>
            <a:r>
              <a:rPr lang="en-IE" sz="3200" b="1" dirty="0" err="1">
                <a:latin typeface="Courier New"/>
                <a:ea typeface="Courier New"/>
                <a:cs typeface="Courier New"/>
              </a:rPr>
              <a:t>Stack.push_many</a:t>
            </a:r>
            <a:r>
              <a:rPr lang="en-IE" sz="3200" b="1" dirty="0">
                <a:latin typeface="Courier New"/>
                <a:ea typeface="Courier New"/>
                <a:cs typeface="Courier New"/>
              </a:rPr>
              <a:t>()</a:t>
            </a:r>
            <a:r>
              <a:rPr lang="en-IE" sz="3200" dirty="0"/>
              <a:t>calls the </a:t>
            </a:r>
            <a:r>
              <a:rPr lang="en-IE" sz="3200" b="1" dirty="0">
                <a:latin typeface="Courier New"/>
                <a:ea typeface="Courier New"/>
                <a:cs typeface="Courier New"/>
              </a:rPr>
              <a:t>push()</a:t>
            </a:r>
            <a:r>
              <a:rPr lang="en-IE" sz="3200" dirty="0"/>
              <a:t>method, which is overridden by </a:t>
            </a:r>
            <a:r>
              <a:rPr lang="en-IE" sz="3200" b="1" dirty="0" err="1">
                <a:latin typeface="Courier New"/>
                <a:ea typeface="Courier New"/>
                <a:cs typeface="Courier New"/>
              </a:rPr>
              <a:t>MonitorableStack</a:t>
            </a:r>
            <a:endParaRPr lang="en-IE" sz="3200" dirty="0"/>
          </a:p>
        </p:txBody>
      </p:sp>
      <p:sp>
        <p:nvSpPr>
          <p:cNvPr id="10" name="Shape 179">
            <a:extLst>
              <a:ext uri="{FF2B5EF4-FFF2-40B4-BE49-F238E27FC236}">
                <a16:creationId xmlns:a16="http://schemas.microsoft.com/office/drawing/2014/main" id="{06A84EAF-72D5-4206-82D7-18E2FDE5C00F}"/>
              </a:ext>
            </a:extLst>
          </p:cNvPr>
          <p:cNvSpPr/>
          <p:nvPr/>
        </p:nvSpPr>
        <p:spPr>
          <a:xfrm>
            <a:off x="7006456" y="4172495"/>
            <a:ext cx="5544616" cy="55194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class </a:t>
            </a:r>
            <a:r>
              <a:rPr sz="1600" dirty="0" err="1"/>
              <a:t>Monitorable_stack</a:t>
            </a:r>
            <a:r>
              <a:rPr sz="1600" dirty="0"/>
              <a:t> extends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high_water_mark</a:t>
            </a:r>
            <a:r>
              <a:rPr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private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</a:t>
            </a:r>
            <a:r>
              <a:rPr lang="en-IE" sz="1600" dirty="0">
                <a:solidFill>
                  <a:srgbClr val="0070C0"/>
                </a:solidFill>
              </a:rPr>
              <a:t>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>
                <a:solidFill>
                  <a:srgbClr val="0070C0"/>
                </a:solidFill>
              </a:rPr>
              <a:t>public void push( Object article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  if( ++</a:t>
            </a:r>
            <a:r>
              <a:rPr sz="1600" dirty="0" err="1">
                <a:solidFill>
                  <a:srgbClr val="0070C0"/>
                </a:solidFill>
              </a:rPr>
              <a:t>current_size</a:t>
            </a:r>
            <a:r>
              <a:rPr sz="1600" dirty="0">
                <a:solidFill>
                  <a:srgbClr val="0070C0"/>
                </a:solidFill>
              </a:rPr>
              <a:t> &gt; </a:t>
            </a:r>
            <a:r>
              <a:rPr sz="1600" dirty="0" err="1">
                <a:solidFill>
                  <a:srgbClr val="0070C0"/>
                </a:solidFill>
              </a:rPr>
              <a:t>high_water_mark</a:t>
            </a:r>
            <a:r>
              <a:rPr sz="1600" dirty="0">
                <a:solidFill>
                  <a:srgbClr val="0070C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    </a:t>
            </a:r>
            <a:r>
              <a:rPr sz="1600" dirty="0" err="1">
                <a:solidFill>
                  <a:srgbClr val="0070C0"/>
                </a:solidFill>
              </a:rPr>
              <a:t>high_water_mark</a:t>
            </a:r>
            <a:r>
              <a:rPr sz="1600" dirty="0">
                <a:solidFill>
                  <a:srgbClr val="0070C0"/>
                </a:solidFill>
              </a:rPr>
              <a:t> = </a:t>
            </a:r>
            <a:r>
              <a:rPr sz="1600" dirty="0" err="1">
                <a:solidFill>
                  <a:srgbClr val="0070C0"/>
                </a:solidFill>
              </a:rPr>
              <a:t>current_size</a:t>
            </a:r>
            <a:r>
              <a:rPr sz="1600" dirty="0">
                <a:solidFill>
                  <a:srgbClr val="0070C0"/>
                </a:solidFill>
              </a:rPr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</a:t>
            </a:r>
            <a:r>
              <a:rPr lang="en-IE" sz="1600" dirty="0">
                <a:solidFill>
                  <a:srgbClr val="0070C0"/>
                </a:solidFill>
              </a:rPr>
              <a:t> </a:t>
            </a:r>
            <a:r>
              <a:rPr sz="1600" dirty="0">
                <a:solidFill>
                  <a:srgbClr val="0070C0"/>
                </a:solidFill>
              </a:rPr>
              <a:t> </a:t>
            </a:r>
            <a:r>
              <a:rPr sz="1600" dirty="0" err="1">
                <a:solidFill>
                  <a:srgbClr val="0070C0"/>
                </a:solidFill>
              </a:rPr>
              <a:t>super.push</a:t>
            </a:r>
            <a:r>
              <a:rPr sz="1600" dirty="0">
                <a:solidFill>
                  <a:srgbClr val="0070C0"/>
                </a:solidFill>
              </a:rPr>
              <a:t>(article);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>
                <a:solidFill>
                  <a:srgbClr val="0070C0"/>
                </a:solidFill>
              </a:rPr>
              <a:t>  }</a:t>
            </a:r>
            <a:endParaRPr lang="en-IE" sz="1600" dirty="0">
              <a:solidFill>
                <a:srgbClr val="0070C0"/>
              </a:solidFill>
            </a:endParaRP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</a:t>
            </a:r>
            <a:r>
              <a:rPr lang="en-IE" sz="1600" dirty="0"/>
              <a:t> @Override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</a:t>
            </a:r>
            <a:r>
              <a:rPr sz="1600" dirty="0"/>
              <a:t>public Object pop(){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--</a:t>
            </a:r>
            <a:r>
              <a:rPr sz="1600" dirty="0" err="1"/>
              <a:t>current_size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super.pop</a:t>
            </a:r>
            <a:r>
              <a:rPr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public </a:t>
            </a:r>
            <a:r>
              <a:rPr sz="1600" dirty="0" err="1"/>
              <a:t>int</a:t>
            </a:r>
            <a:r>
              <a:rPr sz="1600" dirty="0"/>
              <a:t> </a:t>
            </a:r>
            <a:r>
              <a:rPr sz="1600" dirty="0" err="1"/>
              <a:t>maximum_size_so_far</a:t>
            </a:r>
            <a:r>
              <a:rPr sz="1600" dirty="0"/>
              <a:t>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  return </a:t>
            </a:r>
            <a:r>
              <a:rPr sz="1600" dirty="0" err="1"/>
              <a:t>high_water_mark</a:t>
            </a:r>
            <a:r>
              <a:rPr sz="16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600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3A38DD-EA65-4F13-A5F2-0CA16485654D}"/>
              </a:ext>
            </a:extLst>
          </p:cNvPr>
          <p:cNvSpPr/>
          <p:nvPr/>
        </p:nvSpPr>
        <p:spPr>
          <a:xfrm>
            <a:off x="381720" y="4300736"/>
            <a:ext cx="650277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int</a:t>
            </a:r>
            <a:r>
              <a:rPr lang="en-IE" sz="1600" dirty="0"/>
              <a:t> </a:t>
            </a:r>
            <a:r>
              <a:rPr lang="en-IE" sz="1600" dirty="0" err="1"/>
              <a:t>stack_pointer</a:t>
            </a:r>
            <a:r>
              <a:rPr lang="en-IE" sz="16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private </a:t>
            </a:r>
            <a:r>
              <a:rPr lang="en-IE" sz="1600" dirty="0" err="1"/>
              <a:t>ArrayList</a:t>
            </a:r>
            <a:r>
              <a:rPr lang="en-IE" sz="1600" dirty="0"/>
              <a:t> </a:t>
            </a:r>
            <a:r>
              <a:rPr lang="en-IE" sz="1600" dirty="0" err="1"/>
              <a:t>the_data</a:t>
            </a:r>
            <a:r>
              <a:rPr lang="en-IE" sz="1600" dirty="0"/>
              <a:t> = new </a:t>
            </a:r>
            <a:r>
              <a:rPr lang="en-IE" sz="1600" dirty="0" err="1"/>
              <a:t>ArrayList</a:t>
            </a:r>
            <a:r>
              <a:rPr lang="en-IE" sz="16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</a:t>
            </a:r>
            <a:r>
              <a:rPr lang="en-IE" sz="1600" dirty="0" err="1"/>
              <a:t>the_data.add</a:t>
            </a:r>
            <a:r>
              <a:rPr lang="en-IE" sz="1600" dirty="0"/>
              <a:t>( </a:t>
            </a:r>
            <a:r>
              <a:rPr lang="en-IE" sz="1600" dirty="0" err="1"/>
              <a:t>stack_pointer</a:t>
            </a:r>
            <a:r>
              <a:rPr lang="en-IE" sz="1600"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  return </a:t>
            </a:r>
            <a:r>
              <a:rPr lang="en-IE" sz="1600" dirty="0" err="1"/>
              <a:t>the_data.remove</a:t>
            </a:r>
            <a:r>
              <a:rPr lang="en-IE" sz="1600" dirty="0"/>
              <a:t>( --</a:t>
            </a:r>
            <a:r>
              <a:rPr lang="en-IE" sz="1600" dirty="0" err="1"/>
              <a:t>stack_pointer</a:t>
            </a:r>
            <a:r>
              <a:rPr lang="en-IE" sz="1600"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IE" sz="16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public void </a:t>
            </a:r>
            <a:r>
              <a:rPr lang="en-IE" sz="1600" dirty="0" err="1">
                <a:solidFill>
                  <a:srgbClr val="FF0000"/>
                </a:solidFill>
              </a:rPr>
              <a:t>push_many</a:t>
            </a:r>
            <a:r>
              <a:rPr lang="en-IE" sz="1600" dirty="0">
                <a:solidFill>
                  <a:srgbClr val="FF0000"/>
                </a:solidFill>
              </a:rPr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for( </a:t>
            </a:r>
            <a:r>
              <a:rPr lang="en-IE" sz="1600" dirty="0" err="1">
                <a:solidFill>
                  <a:srgbClr val="FF0000"/>
                </a:solidFill>
              </a:rPr>
              <a:t>int</a:t>
            </a:r>
            <a:r>
              <a:rPr lang="en-IE" sz="1600" dirty="0">
                <a:solidFill>
                  <a:srgbClr val="FF0000"/>
                </a:solidFill>
              </a:rPr>
              <a:t>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= 0; 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&lt; </a:t>
            </a:r>
            <a:r>
              <a:rPr lang="en-IE" sz="1600" dirty="0" err="1">
                <a:solidFill>
                  <a:srgbClr val="FF0000"/>
                </a:solidFill>
              </a:rPr>
              <a:t>o.length</a:t>
            </a:r>
            <a:r>
              <a:rPr lang="en-IE" sz="1600" dirty="0">
                <a:solidFill>
                  <a:srgbClr val="FF0000"/>
                </a:solidFill>
              </a:rPr>
              <a:t>; ++</a:t>
            </a:r>
            <a:r>
              <a:rPr lang="en-IE" sz="1600" dirty="0" err="1">
                <a:solidFill>
                  <a:srgbClr val="FF0000"/>
                </a:solidFill>
              </a:rPr>
              <a:t>i</a:t>
            </a:r>
            <a:r>
              <a:rPr lang="en-IE" sz="1600" dirty="0">
                <a:solidFill>
                  <a:srgbClr val="FF0000"/>
                </a:solidFill>
              </a:rPr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    </a:t>
            </a:r>
            <a:r>
              <a:rPr lang="en-IE" sz="1600" dirty="0">
                <a:solidFill>
                  <a:srgbClr val="0070C0"/>
                </a:solidFill>
              </a:rPr>
              <a:t>push( articles[</a:t>
            </a:r>
            <a:r>
              <a:rPr lang="en-IE" sz="1600" dirty="0" err="1">
                <a:solidFill>
                  <a:srgbClr val="0070C0"/>
                </a:solidFill>
              </a:rPr>
              <a:t>i</a:t>
            </a:r>
            <a:r>
              <a:rPr lang="en-IE" sz="1600" dirty="0">
                <a:solidFill>
                  <a:srgbClr val="0070C0"/>
                </a:solidFill>
              </a:rPr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>
                <a:solidFill>
                  <a:srgbClr val="FF0000"/>
                </a:solidFill>
              </a:rPr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600" dirty="0"/>
              <a:t>}</a:t>
            </a:r>
          </a:p>
        </p:txBody>
      </p:sp>
      <p:pic>
        <p:nvPicPr>
          <p:cNvPr id="2" name="tmpA94A">
            <a:hlinkClick r:id="" action="ppaction://media"/>
            <a:extLst>
              <a:ext uri="{FF2B5EF4-FFF2-40B4-BE49-F238E27FC236}">
                <a16:creationId xmlns:a16="http://schemas.microsoft.com/office/drawing/2014/main" id="{24ADBE3D-6552-45F0-98AC-4925B8B8E26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07561" end="54765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121901-BDC4-4939-B0A8-343F2B77517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34905" y="5110500"/>
              <a:ext cx="6298011" cy="191871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121901-BDC4-4939-B0A8-343F2B775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25905" y="5101500"/>
                <a:ext cx="6315651" cy="193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293347"/>
      </p:ext>
    </p:extLst>
  </p:cSld>
  <p:clrMapOvr>
    <a:masterClrMapping/>
  </p:clrMapOvr>
  <p:transition spd="slow" advTm="204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Revised Stack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625648" y="1928143"/>
            <a:ext cx="11709400" cy="4820866"/>
          </a:xfrm>
          <a:prstGeom prst="rect">
            <a:avLst/>
          </a:prstGeom>
        </p:spPr>
        <p:txBody>
          <a:bodyPr/>
          <a:lstStyle/>
          <a:p>
            <a:pPr marL="40640" indent="0">
              <a:buNone/>
            </a:pPr>
            <a:r>
              <a:rPr lang="en-IE" dirty="0"/>
              <a:t>Imagine this scenario:</a:t>
            </a:r>
          </a:p>
          <a:p>
            <a:pPr marL="40640" indent="0">
              <a:buNone/>
            </a:pPr>
            <a:endParaRPr lang="en-IE" dirty="0"/>
          </a:p>
          <a:p>
            <a:r>
              <a:rPr dirty="0"/>
              <a:t>A profiler is run against an implementation using Stack</a:t>
            </a:r>
            <a:r>
              <a:rPr lang="en-IE" dirty="0"/>
              <a:t>.</a:t>
            </a:r>
          </a:p>
          <a:p>
            <a:endParaRPr dirty="0"/>
          </a:p>
          <a:p>
            <a:r>
              <a:rPr dirty="0"/>
              <a:t>It notices the Stack isn't as fast as it could be and is heavily used. </a:t>
            </a:r>
            <a:endParaRPr lang="en-IE" dirty="0"/>
          </a:p>
          <a:p>
            <a:pPr marL="40640" indent="0">
              <a:buNone/>
            </a:pPr>
            <a:endParaRPr dirty="0"/>
          </a:p>
          <a:p>
            <a:r>
              <a:rPr lang="en-IE" dirty="0"/>
              <a:t>The base class </a:t>
            </a:r>
            <a:r>
              <a:rPr dirty="0"/>
              <a:t>Stack is </a:t>
            </a:r>
            <a:r>
              <a:rPr lang="en-IE" dirty="0"/>
              <a:t>improved i.e. </a:t>
            </a:r>
            <a:r>
              <a:rPr dirty="0"/>
              <a:t>rewritten so it doesn't use an </a:t>
            </a:r>
            <a:r>
              <a:rPr dirty="0" err="1"/>
              <a:t>ArrayList</a:t>
            </a:r>
            <a:r>
              <a:rPr dirty="0"/>
              <a:t> and consequently it gains a performance boost…</a:t>
            </a:r>
          </a:p>
        </p:txBody>
      </p:sp>
      <p:pic>
        <p:nvPicPr>
          <p:cNvPr id="2" name="tmpA94A">
            <a:hlinkClick r:id="" action="ppaction://media"/>
            <a:extLst>
              <a:ext uri="{FF2B5EF4-FFF2-40B4-BE49-F238E27FC236}">
                <a16:creationId xmlns:a16="http://schemas.microsoft.com/office/drawing/2014/main" id="{13992D51-3BA2-4A97-9B73-7C1E4EA744E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27975" end="31544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6460"/>
      </p:ext>
    </p:extLst>
  </p:cSld>
  <p:clrMapOvr>
    <a:masterClrMapping/>
  </p:clrMapOvr>
  <p:transition spd="slow" advTm="23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Revised Stack using Arrays</a:t>
            </a:r>
          </a:p>
        </p:txBody>
      </p:sp>
      <p:sp>
        <p:nvSpPr>
          <p:cNvPr id="196" name="Shape 196"/>
          <p:cNvSpPr/>
          <p:nvPr/>
        </p:nvSpPr>
        <p:spPr>
          <a:xfrm>
            <a:off x="1229284" y="1523965"/>
            <a:ext cx="10745724" cy="78893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-1;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Object[] stack = new Object[1000];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</a:t>
            </a:r>
            <a:r>
              <a:rPr dirty="0" err="1"/>
              <a:t>stack_pointer</a:t>
            </a:r>
            <a:r>
              <a:rPr dirty="0"/>
              <a:t> &lt; </a:t>
            </a:r>
            <a:r>
              <a:rPr dirty="0" err="1"/>
              <a:t>stack.length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stack[ ++</a:t>
            </a:r>
            <a:r>
              <a:rPr dirty="0" err="1"/>
              <a:t>stack_pointer</a:t>
            </a:r>
            <a:r>
              <a:rPr dirty="0"/>
              <a:t> ] = article;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</a:t>
            </a:r>
            <a:r>
              <a:rPr dirty="0" err="1"/>
              <a:t>stack_pointer</a:t>
            </a:r>
            <a:r>
              <a:rPr dirty="0"/>
              <a:t> &gt;=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stack[ </a:t>
            </a:r>
            <a:r>
              <a:rPr dirty="0" err="1"/>
              <a:t>stack_pointer</a:t>
            </a:r>
            <a:r>
              <a:rPr dirty="0"/>
              <a:t>-- ];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(</a:t>
            </a:r>
            <a:r>
              <a:rPr dirty="0" err="1"/>
              <a:t>stack_pointer</a:t>
            </a:r>
            <a:r>
              <a:rPr dirty="0"/>
              <a:t> + </a:t>
            </a:r>
            <a:r>
              <a:rPr dirty="0" err="1"/>
              <a:t>articles.length</a:t>
            </a:r>
            <a:r>
              <a:rPr dirty="0"/>
              <a:t>) &lt; </a:t>
            </a:r>
            <a:r>
              <a:rPr dirty="0" err="1"/>
              <a:t>stack.length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System.arraycopy</a:t>
            </a:r>
            <a:r>
              <a:rPr dirty="0"/>
              <a:t>(articles, 0, stack, stack_pointer+1,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                            </a:t>
            </a:r>
            <a:r>
              <a:rPr dirty="0" err="1"/>
              <a:t>articles.length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stack_pointer</a:t>
            </a:r>
            <a:r>
              <a:rPr dirty="0"/>
              <a:t> += </a:t>
            </a:r>
            <a:r>
              <a:rPr dirty="0" err="1"/>
              <a:t>articles.length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86776" y="2466080"/>
            <a:ext cx="2736304" cy="114903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No longer calls push();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734648" y="3436640"/>
            <a:ext cx="2592288" cy="3168352"/>
          </a:xfrm>
          <a:prstGeom prst="straightConnector1">
            <a:avLst/>
          </a:prstGeom>
          <a:noFill/>
          <a:ln w="5715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tmpE319">
            <a:hlinkClick r:id="" action="ppaction://media"/>
            <a:extLst>
              <a:ext uri="{FF2B5EF4-FFF2-40B4-BE49-F238E27FC236}">
                <a16:creationId xmlns:a16="http://schemas.microsoft.com/office/drawing/2014/main" id="{24DF7B57-63B8-4B89-AC1C-38728789EF3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06750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853E5F-457F-4238-9F54-A48F59DCC10F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5059" y="2528636"/>
              <a:ext cx="1579836" cy="5740966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853E5F-457F-4238-9F54-A48F59DCC1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060" y="2519636"/>
                <a:ext cx="1597474" cy="57586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909961"/>
      </p:ext>
    </p:extLst>
  </p:cSld>
  <p:clrMapOvr>
    <a:masterClrMapping/>
  </p:clrMapOvr>
  <p:transition spd="slow" advTm="440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Problems?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647700" y="4876800"/>
            <a:ext cx="11709400" cy="4876800"/>
          </a:xfrm>
          <a:prstGeom prst="rect">
            <a:avLst/>
          </a:prstGeom>
        </p:spPr>
        <p:txBody>
          <a:bodyPr/>
          <a:lstStyle/>
          <a:p>
            <a:r>
              <a:rPr sz="2800" dirty="0"/>
              <a:t>If 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s</a:t>
            </a:r>
            <a:r>
              <a:rPr sz="2800" b="1" dirty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sz="2800" dirty="0"/>
              <a:t>is a </a:t>
            </a:r>
            <a:r>
              <a:rPr sz="2800" b="1" dirty="0" err="1">
                <a:latin typeface="Courier New"/>
                <a:ea typeface="Courier New"/>
                <a:cs typeface="Courier New"/>
                <a:sym typeface="Helvetica Neue"/>
              </a:rPr>
              <a:t>MonitorableStack</a:t>
            </a:r>
            <a:r>
              <a:rPr sz="2800" dirty="0"/>
              <a:t>, is </a:t>
            </a:r>
            <a:r>
              <a:rPr sz="2800" b="1" dirty="0" err="1">
                <a:latin typeface="Courier New"/>
                <a:ea typeface="Courier New"/>
                <a:cs typeface="Courier New"/>
                <a:sym typeface="Helvetica Neue"/>
              </a:rPr>
              <a:t>high_water_mark</a:t>
            </a:r>
            <a:r>
              <a:rPr sz="2800" dirty="0"/>
              <a:t> updated?</a:t>
            </a:r>
            <a:endParaRPr lang="en-IE" sz="2800" dirty="0"/>
          </a:p>
          <a:p>
            <a:endParaRPr sz="2800" dirty="0"/>
          </a:p>
          <a:p>
            <a:r>
              <a:rPr sz="2800" dirty="0"/>
              <a:t>No – because the new 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Stack</a:t>
            </a:r>
            <a:r>
              <a:rPr sz="2800" dirty="0"/>
              <a:t> base class </a:t>
            </a:r>
            <a:r>
              <a:rPr sz="2800" b="1" dirty="0" err="1">
                <a:latin typeface="Courier New"/>
                <a:ea typeface="Courier New"/>
                <a:cs typeface="Courier New"/>
                <a:sym typeface="Helvetica Neue"/>
              </a:rPr>
              <a:t>push_many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() </a:t>
            </a:r>
            <a:r>
              <a:rPr sz="2800" dirty="0"/>
              <a:t>implementation does not call 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push()</a:t>
            </a:r>
            <a:r>
              <a:rPr sz="2800" dirty="0"/>
              <a:t>at all</a:t>
            </a:r>
          </a:p>
          <a:p>
            <a:endParaRPr lang="en-IE" sz="2800" dirty="0"/>
          </a:p>
          <a:p>
            <a:r>
              <a:rPr sz="2800" dirty="0">
                <a:solidFill>
                  <a:srgbClr val="FF0000"/>
                </a:solidFill>
              </a:rPr>
              <a:t>LSP Violation: </a:t>
            </a:r>
            <a:r>
              <a:rPr sz="2800" dirty="0"/>
              <a:t>i.e. function 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f()</a:t>
            </a:r>
            <a:r>
              <a:rPr sz="2800" dirty="0"/>
              <a:t>will not appropriately operate a </a:t>
            </a:r>
            <a:r>
              <a:rPr sz="2800" b="1" dirty="0">
                <a:latin typeface="Courier New"/>
                <a:ea typeface="Courier New"/>
                <a:cs typeface="Courier New"/>
                <a:sym typeface="Helvetica Neue"/>
              </a:rPr>
              <a:t>Stack</a:t>
            </a:r>
            <a:r>
              <a:rPr sz="2800" dirty="0"/>
              <a:t> derived object</a:t>
            </a:r>
            <a:r>
              <a:rPr lang="en-IE" sz="2800" dirty="0"/>
              <a:t>.</a:t>
            </a:r>
            <a:endParaRPr sz="2800" dirty="0"/>
          </a:p>
        </p:txBody>
      </p:sp>
      <p:sp>
        <p:nvSpPr>
          <p:cNvPr id="202" name="Shape 202"/>
          <p:cNvSpPr/>
          <p:nvPr/>
        </p:nvSpPr>
        <p:spPr>
          <a:xfrm>
            <a:off x="2302933" y="1907822"/>
            <a:ext cx="7061201" cy="21844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void f(Stack s)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s.push_many (someObjectArray);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//...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pic>
        <p:nvPicPr>
          <p:cNvPr id="2" name="tmpE319">
            <a:hlinkClick r:id="" action="ppaction://media"/>
            <a:extLst>
              <a:ext uri="{FF2B5EF4-FFF2-40B4-BE49-F238E27FC236}">
                <a16:creationId xmlns:a16="http://schemas.microsoft.com/office/drawing/2014/main" id="{D6BED3C7-6780-42F6-9398-4CAA661DB91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4079" end="235682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BE682A-81B6-4E3C-9D1D-D2054FADA35C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5233" y="1280992"/>
              <a:ext cx="3949923" cy="2110428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BE682A-81B6-4E3C-9D1D-D2054FADA3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6233" y="1271993"/>
                <a:ext cx="3967563" cy="2128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305715"/>
      </p:ext>
    </p:extLst>
  </p:cSld>
  <p:clrMapOvr>
    <a:masterClrMapping/>
  </p:clrMapOvr>
  <p:transition spd="slow" advTm="710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Solution</a:t>
            </a:r>
            <a:r>
              <a:rPr lang="en-IE" dirty="0"/>
              <a:t> to our Fragile Base Class</a:t>
            </a:r>
            <a:endParaRPr dirty="0"/>
          </a:p>
        </p:txBody>
      </p:sp>
      <p:sp>
        <p:nvSpPr>
          <p:cNvPr id="207" name="Shape 207"/>
          <p:cNvSpPr/>
          <p:nvPr/>
        </p:nvSpPr>
        <p:spPr>
          <a:xfrm>
            <a:off x="3020906" y="1496906"/>
            <a:ext cx="6972301" cy="2032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interface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void push( Object o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Object pop();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void </a:t>
            </a:r>
            <a:r>
              <a:rPr dirty="0" err="1"/>
              <a:t>push_many</a:t>
            </a:r>
            <a:r>
              <a:rPr dirty="0"/>
              <a:t>( Object[]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208" name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1760" y="4364284"/>
            <a:ext cx="7658101" cy="412721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8734648" y="4660776"/>
            <a:ext cx="3705599" cy="27084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dirty="0" err="1"/>
              <a:t>MonitorableStack</a:t>
            </a:r>
            <a:r>
              <a:rPr lang="en-IE" dirty="0"/>
              <a:t> now USES a </a:t>
            </a:r>
            <a:r>
              <a:rPr lang="en-IE" dirty="0" err="1"/>
              <a:t>SimpleStack</a:t>
            </a:r>
            <a:r>
              <a:rPr lang="en-IE" dirty="0"/>
              <a:t>; it </a:t>
            </a:r>
            <a:br>
              <a:rPr lang="en-IE" dirty="0"/>
            </a:br>
            <a:r>
              <a:rPr lang="en-IE" dirty="0"/>
              <a:t>IS NOT a </a:t>
            </a:r>
            <a:r>
              <a:rPr lang="en-IE" dirty="0" err="1"/>
              <a:t>SimpleStack</a:t>
            </a:r>
            <a:endParaRPr lang="en-IE" dirty="0"/>
          </a:p>
        </p:txBody>
      </p:sp>
      <p:pic>
        <p:nvPicPr>
          <p:cNvPr id="2" name="tmpE319">
            <a:hlinkClick r:id="" action="ppaction://media"/>
            <a:extLst>
              <a:ext uri="{FF2B5EF4-FFF2-40B4-BE49-F238E27FC236}">
                <a16:creationId xmlns:a16="http://schemas.microsoft.com/office/drawing/2014/main" id="{0E0EB7BE-4A12-4DE2-9A6A-F934F34DF55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5147" end="189461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287466-4D8E-4BEF-A704-E93C169B504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0589" y="1231875"/>
              <a:ext cx="1991598" cy="416064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287466-4D8E-4BEF-A704-E93C169B50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1589" y="1222875"/>
                <a:ext cx="2009239" cy="41782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775315"/>
      </p:ext>
    </p:extLst>
  </p:cSld>
  <p:clrMapOvr>
    <a:masterClrMapping/>
  </p:clrMapOvr>
  <p:transition spd="slow" advTm="46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Fragile Base Class Problem</a:t>
            </a:r>
            <a:br>
              <a:rPr lang="en-IE" dirty="0"/>
            </a:br>
            <a:br>
              <a:rPr lang="en-IE" dirty="0"/>
            </a:br>
            <a:r>
              <a:rPr lang="en-IE" i="1" dirty="0">
                <a:solidFill>
                  <a:srgbClr val="7030A0"/>
                </a:solidFill>
              </a:rPr>
              <a:t>A common problem with </a:t>
            </a:r>
            <a:br>
              <a:rPr lang="en-IE" i="1" dirty="0">
                <a:solidFill>
                  <a:srgbClr val="7030A0"/>
                </a:solidFill>
              </a:rPr>
            </a:br>
            <a:r>
              <a:rPr lang="en-IE" i="1" dirty="0">
                <a:solidFill>
                  <a:srgbClr val="7030A0"/>
                </a:solidFill>
              </a:rPr>
              <a:t>Implementation Inheritance</a:t>
            </a:r>
          </a:p>
        </p:txBody>
      </p:sp>
      <p:pic>
        <p:nvPicPr>
          <p:cNvPr id="2" name="tmp4BEC">
            <a:hlinkClick r:id="" action="ppaction://media"/>
            <a:extLst>
              <a:ext uri="{FF2B5EF4-FFF2-40B4-BE49-F238E27FC236}">
                <a16:creationId xmlns:a16="http://schemas.microsoft.com/office/drawing/2014/main" id="{B32E697C-27B7-4B62-8B1B-A29179F9175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183" end="91925.62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0747"/>
      </p:ext>
    </p:extLst>
  </p:cSld>
  <p:clrMapOvr>
    <a:masterClrMapping/>
  </p:clrMapOvr>
  <p:transition spd="med" advTm="85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Delegation / Inheritance 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688" y="1420416"/>
            <a:ext cx="6408712" cy="7825459"/>
          </a:xfrm>
        </p:spPr>
        <p:txBody>
          <a:bodyPr/>
          <a:lstStyle/>
          <a:p>
            <a:r>
              <a:rPr lang="en-IE" dirty="0"/>
              <a:t>Create an interface, not a class.</a:t>
            </a:r>
          </a:p>
          <a:p>
            <a:pPr marL="40640" indent="0">
              <a:buNone/>
            </a:pPr>
            <a:endParaRPr lang="en-IE" dirty="0"/>
          </a:p>
        </p:txBody>
      </p:sp>
      <p:sp>
        <p:nvSpPr>
          <p:cNvPr id="4" name="Shape 207"/>
          <p:cNvSpPr/>
          <p:nvPr/>
        </p:nvSpPr>
        <p:spPr>
          <a:xfrm>
            <a:off x="6430392" y="1415380"/>
            <a:ext cx="6192689" cy="1949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interface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push( Object o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Object pop();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</a:t>
            </a:r>
            <a:r>
              <a:rPr sz="2000" dirty="0" err="1"/>
              <a:t>push_many</a:t>
            </a:r>
            <a:r>
              <a:rPr sz="2000" dirty="0"/>
              <a:t>( Object[]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pic>
        <p:nvPicPr>
          <p:cNvPr id="5" name="tmpE319">
            <a:hlinkClick r:id="" action="ppaction://media"/>
            <a:extLst>
              <a:ext uri="{FF2B5EF4-FFF2-40B4-BE49-F238E27FC236}">
                <a16:creationId xmlns:a16="http://schemas.microsoft.com/office/drawing/2014/main" id="{3847CF30-18F6-4541-94E3-2627000240F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1368" end="176891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9845"/>
      </p:ext>
    </p:extLst>
  </p:cSld>
  <p:clrMapOvr>
    <a:masterClrMapping/>
  </p:clrMapOvr>
  <p:transition spd="med" advTm="125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Delegation / Inheritance 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688" y="1420416"/>
            <a:ext cx="6408712" cy="7825459"/>
          </a:xfrm>
        </p:spPr>
        <p:txBody>
          <a:bodyPr/>
          <a:lstStyle/>
          <a:p>
            <a:r>
              <a:rPr lang="en-IE" dirty="0"/>
              <a:t>Create an interface, not a class.</a:t>
            </a:r>
          </a:p>
          <a:p>
            <a:pPr marL="40640" indent="0">
              <a:buNone/>
            </a:pPr>
            <a:endParaRPr lang="en-IE" dirty="0"/>
          </a:p>
          <a:p>
            <a:r>
              <a:rPr lang="en-IE" dirty="0"/>
              <a:t>Instead of implementing methods at base-class level, instead, provide a “default implementation” of those methods.</a:t>
            </a:r>
          </a:p>
          <a:p>
            <a:endParaRPr lang="en-IE" dirty="0"/>
          </a:p>
        </p:txBody>
      </p:sp>
      <p:sp>
        <p:nvSpPr>
          <p:cNvPr id="4" name="Shape 207"/>
          <p:cNvSpPr/>
          <p:nvPr/>
        </p:nvSpPr>
        <p:spPr>
          <a:xfrm>
            <a:off x="6430392" y="1415380"/>
            <a:ext cx="6192689" cy="1949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interface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push( Object o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Object pop();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</a:t>
            </a:r>
            <a:r>
              <a:rPr sz="2000" dirty="0" err="1"/>
              <a:t>push_many</a:t>
            </a:r>
            <a:r>
              <a:rPr sz="2000" dirty="0"/>
              <a:t>( Object[]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sp>
        <p:nvSpPr>
          <p:cNvPr id="5" name="Shape 213"/>
          <p:cNvSpPr/>
          <p:nvPr/>
        </p:nvSpPr>
        <p:spPr>
          <a:xfrm>
            <a:off x="6430392" y="3724672"/>
            <a:ext cx="6192689" cy="133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class </a:t>
            </a:r>
            <a:r>
              <a:rPr sz="2000" dirty="0" err="1"/>
              <a:t>Simple_Stack</a:t>
            </a:r>
            <a:r>
              <a:rPr sz="2000" dirty="0"/>
              <a:t> implements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2000" dirty="0"/>
              <a:t>    // code omitted</a:t>
            </a:r>
            <a:endParaRPr sz="20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pic>
        <p:nvPicPr>
          <p:cNvPr id="6" name="tmpE319">
            <a:hlinkClick r:id="" action="ppaction://media"/>
            <a:extLst>
              <a:ext uri="{FF2B5EF4-FFF2-40B4-BE49-F238E27FC236}">
                <a16:creationId xmlns:a16="http://schemas.microsoft.com/office/drawing/2014/main" id="{62200E30-93D5-46A4-B126-5A3F2EBC610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73938" end="158433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1078"/>
      </p:ext>
    </p:extLst>
  </p:cSld>
  <p:clrMapOvr>
    <a:masterClrMapping/>
  </p:clrMapOvr>
  <p:transition spd="med" advTm="184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Delegation / Inheritance 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688" y="1420416"/>
            <a:ext cx="6408712" cy="7825459"/>
          </a:xfrm>
        </p:spPr>
        <p:txBody>
          <a:bodyPr/>
          <a:lstStyle/>
          <a:p>
            <a:r>
              <a:rPr lang="en-IE" dirty="0"/>
              <a:t>Create an interface, not a class.</a:t>
            </a:r>
          </a:p>
          <a:p>
            <a:pPr marL="40640" indent="0">
              <a:buNone/>
            </a:pPr>
            <a:endParaRPr lang="en-IE" dirty="0"/>
          </a:p>
          <a:p>
            <a:r>
              <a:rPr lang="en-IE" dirty="0"/>
              <a:t>Instead of implementing methods at base-class level, instead, provide a “default implementation” of those methods.</a:t>
            </a:r>
          </a:p>
          <a:p>
            <a:endParaRPr lang="en-IE" dirty="0"/>
          </a:p>
          <a:p>
            <a:r>
              <a:rPr lang="en-IE" dirty="0"/>
              <a:t>Instead of extending the base-class, implement the interface.  Then, for every interface method, delegate to a contained instance of the “default implementation”.</a:t>
            </a:r>
          </a:p>
        </p:txBody>
      </p:sp>
      <p:sp>
        <p:nvSpPr>
          <p:cNvPr id="4" name="Shape 207"/>
          <p:cNvSpPr/>
          <p:nvPr/>
        </p:nvSpPr>
        <p:spPr>
          <a:xfrm>
            <a:off x="6430392" y="1415380"/>
            <a:ext cx="6192689" cy="1949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interface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push( Object o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Object pop();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</a:t>
            </a:r>
            <a:r>
              <a:rPr sz="2000" dirty="0" err="1"/>
              <a:t>push_many</a:t>
            </a:r>
            <a:r>
              <a:rPr sz="2000" dirty="0"/>
              <a:t>( Object[]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sp>
        <p:nvSpPr>
          <p:cNvPr id="5" name="Shape 213"/>
          <p:cNvSpPr/>
          <p:nvPr/>
        </p:nvSpPr>
        <p:spPr>
          <a:xfrm>
            <a:off x="6430392" y="3724672"/>
            <a:ext cx="6192689" cy="13336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class </a:t>
            </a:r>
            <a:r>
              <a:rPr sz="2000" dirty="0" err="1"/>
              <a:t>Simple_Stack</a:t>
            </a:r>
            <a:r>
              <a:rPr sz="2000" dirty="0"/>
              <a:t> implements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2000" dirty="0"/>
              <a:t>    // code omitted</a:t>
            </a:r>
            <a:endParaRPr sz="20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sp>
        <p:nvSpPr>
          <p:cNvPr id="6" name="Shape 218"/>
          <p:cNvSpPr/>
          <p:nvPr/>
        </p:nvSpPr>
        <p:spPr>
          <a:xfrm>
            <a:off x="6430392" y="5452864"/>
            <a:ext cx="6192689" cy="37035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class </a:t>
            </a:r>
            <a:r>
              <a:rPr sz="1800" dirty="0" err="1"/>
              <a:t>Monitorable_Stack</a:t>
            </a:r>
            <a:r>
              <a:rPr sz="1800" dirty="0"/>
              <a:t> implements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private </a:t>
            </a:r>
            <a:r>
              <a:rPr sz="1800" dirty="0" err="1"/>
              <a:t>int</a:t>
            </a:r>
            <a:r>
              <a:rPr sz="1800" dirty="0"/>
              <a:t> </a:t>
            </a:r>
            <a:r>
              <a:rPr sz="1800" dirty="0" err="1"/>
              <a:t>high_water_mark</a:t>
            </a:r>
            <a:r>
              <a:rPr sz="1800"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private </a:t>
            </a:r>
            <a:r>
              <a:rPr sz="1800" dirty="0" err="1"/>
              <a:t>int</a:t>
            </a:r>
            <a:r>
              <a:rPr sz="1800" dirty="0"/>
              <a:t> </a:t>
            </a:r>
            <a:r>
              <a:rPr sz="1800" dirty="0" err="1"/>
              <a:t>current_size</a:t>
            </a:r>
            <a:r>
              <a:rPr sz="18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</a:t>
            </a:r>
            <a:r>
              <a:rPr sz="1800" dirty="0" err="1"/>
              <a:t>Simple_stack</a:t>
            </a:r>
            <a:r>
              <a:rPr sz="1800" dirty="0"/>
              <a:t> stack = new </a:t>
            </a:r>
            <a:r>
              <a:rPr sz="1800" dirty="0" err="1"/>
              <a:t>Simple_stack</a:t>
            </a:r>
            <a:r>
              <a:rPr sz="1800"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</a:t>
            </a:r>
            <a:endParaRPr lang="en-IE" sz="18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800" dirty="0"/>
              <a:t>  </a:t>
            </a:r>
            <a:r>
              <a:rPr sz="1800" dirty="0"/>
              <a:t>public void push( Object o ){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if( ++</a:t>
            </a:r>
            <a:r>
              <a:rPr sz="1800" dirty="0" err="1"/>
              <a:t>current_size</a:t>
            </a:r>
            <a:r>
              <a:rPr sz="1800" dirty="0"/>
              <a:t> &gt; </a:t>
            </a:r>
            <a:r>
              <a:rPr sz="1800" dirty="0" err="1"/>
              <a:t>high_water_mark</a:t>
            </a:r>
            <a:r>
              <a:rPr sz="1800"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  </a:t>
            </a:r>
            <a:r>
              <a:rPr sz="1800" dirty="0" err="1"/>
              <a:t>high_water_mark</a:t>
            </a:r>
            <a:r>
              <a:rPr sz="1800" dirty="0"/>
              <a:t> = </a:t>
            </a:r>
            <a:r>
              <a:rPr sz="1800" dirty="0" err="1"/>
              <a:t>current_size</a:t>
            </a:r>
            <a:r>
              <a:rPr sz="1800"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  </a:t>
            </a:r>
            <a:r>
              <a:rPr sz="1800" dirty="0" err="1"/>
              <a:t>stack.push</a:t>
            </a:r>
            <a:r>
              <a:rPr sz="1800" dirty="0"/>
              <a:t>(o);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  }   </a:t>
            </a:r>
            <a:endParaRPr lang="en-IE" sz="18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sz="1800" dirty="0"/>
              <a:t>  //code omitted</a:t>
            </a:r>
            <a:endParaRPr sz="1800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800" dirty="0"/>
              <a:t>}</a:t>
            </a:r>
          </a:p>
        </p:txBody>
      </p:sp>
      <p:pic>
        <p:nvPicPr>
          <p:cNvPr id="7" name="tmpE319">
            <a:hlinkClick r:id="" action="ppaction://media"/>
            <a:extLst>
              <a:ext uri="{FF2B5EF4-FFF2-40B4-BE49-F238E27FC236}">
                <a16:creationId xmlns:a16="http://schemas.microsoft.com/office/drawing/2014/main" id="{B731128B-FCC3-42E4-8E5E-58F892A7B2B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2396" end="125745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C3EF06-EEBF-4CD5-880F-EBD2EA3BC65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2892" y="6517452"/>
              <a:ext cx="3267361" cy="192346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C3EF06-EEBF-4CD5-880F-EBD2EA3BC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63892" y="6508452"/>
                <a:ext cx="3285001" cy="19411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250602"/>
      </p:ext>
    </p:extLst>
  </p:cSld>
  <p:clrMapOvr>
    <a:masterClrMapping/>
  </p:clrMapOvr>
  <p:transition spd="med" advTm="32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l"/>
            <a:r>
              <a:rPr dirty="0" err="1"/>
              <a:t>Simple_Stack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739483" y="1570592"/>
            <a:ext cx="10513168" cy="7889339"/>
          </a:xfrm>
          <a:prstGeom prst="rect">
            <a:avLst/>
          </a:prstGeom>
          <a:solidFill>
            <a:srgbClr val="EFF7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</a:t>
            </a:r>
            <a:r>
              <a:rPr dirty="0" err="1"/>
              <a:t>Simple_Stack</a:t>
            </a:r>
            <a:r>
              <a:rPr dirty="0"/>
              <a:t> implements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-1;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Object[] stack = new Object[1000];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</a:t>
            </a:r>
            <a:r>
              <a:rPr dirty="0" err="1"/>
              <a:t>stack_pointer</a:t>
            </a:r>
            <a:r>
              <a:rPr dirty="0"/>
              <a:t> &lt; </a:t>
            </a:r>
            <a:r>
              <a:rPr dirty="0" err="1"/>
              <a:t>stack.length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stack[ ++</a:t>
            </a:r>
            <a:r>
              <a:rPr dirty="0" err="1"/>
              <a:t>stack_pointer</a:t>
            </a:r>
            <a:r>
              <a:rPr dirty="0"/>
              <a:t> ] = article;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</a:t>
            </a:r>
            <a:r>
              <a:rPr dirty="0" err="1"/>
              <a:t>stack_pointer</a:t>
            </a:r>
            <a:r>
              <a:rPr dirty="0"/>
              <a:t> &gt;=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stack[ </a:t>
            </a:r>
            <a:r>
              <a:rPr dirty="0" err="1"/>
              <a:t>stack_pointer</a:t>
            </a:r>
            <a:r>
              <a:rPr dirty="0"/>
              <a:t>-- ];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assert (</a:t>
            </a:r>
            <a:r>
              <a:rPr dirty="0" err="1"/>
              <a:t>stack_pointer</a:t>
            </a:r>
            <a:r>
              <a:rPr dirty="0"/>
              <a:t> + </a:t>
            </a:r>
            <a:r>
              <a:rPr dirty="0" err="1"/>
              <a:t>articles.length</a:t>
            </a:r>
            <a:r>
              <a:rPr dirty="0"/>
              <a:t>) &lt; </a:t>
            </a:r>
            <a:r>
              <a:rPr dirty="0" err="1"/>
              <a:t>stack.length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System.arraycopy</a:t>
            </a:r>
            <a:r>
              <a:rPr dirty="0"/>
              <a:t>(articles, 0, stack, stack_pointer+1,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                                      </a:t>
            </a:r>
            <a:r>
              <a:rPr dirty="0" err="1"/>
              <a:t>articles.length</a:t>
            </a:r>
            <a:r>
              <a:rPr dirty="0"/>
              <a:t>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stack_pointer</a:t>
            </a:r>
            <a:r>
              <a:rPr dirty="0"/>
              <a:t> += </a:t>
            </a:r>
            <a:r>
              <a:rPr dirty="0" err="1"/>
              <a:t>articles.length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5" name="Shape 207">
            <a:extLst>
              <a:ext uri="{FF2B5EF4-FFF2-40B4-BE49-F238E27FC236}">
                <a16:creationId xmlns:a16="http://schemas.microsoft.com/office/drawing/2014/main" id="{5391BC82-EFDE-4AE5-86CE-97796231C121}"/>
              </a:ext>
            </a:extLst>
          </p:cNvPr>
          <p:cNvSpPr/>
          <p:nvPr/>
        </p:nvSpPr>
        <p:spPr>
          <a:xfrm>
            <a:off x="7134815" y="52264"/>
            <a:ext cx="5787946" cy="1949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interface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push( Object o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Object pop();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  void </a:t>
            </a:r>
            <a:r>
              <a:rPr sz="2000" dirty="0" err="1"/>
              <a:t>push_many</a:t>
            </a:r>
            <a:r>
              <a:rPr sz="2000" dirty="0"/>
              <a:t>( Object[]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000" dirty="0"/>
              <a:t>}</a:t>
            </a:r>
          </a:p>
        </p:txBody>
      </p:sp>
      <p:pic>
        <p:nvPicPr>
          <p:cNvPr id="2" name="tmpE319">
            <a:hlinkClick r:id="" action="ppaction://media"/>
            <a:extLst>
              <a:ext uri="{FF2B5EF4-FFF2-40B4-BE49-F238E27FC236}">
                <a16:creationId xmlns:a16="http://schemas.microsoft.com/office/drawing/2014/main" id="{47E9637A-64C2-4EF3-A257-E028FFD5E86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25084" end="109985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7F9FE0-B117-4F04-ABBD-1EE433ADB88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551" y="3050773"/>
              <a:ext cx="1179749" cy="579575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7F9FE0-B117-4F04-ABBD-1EE433ADB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551" y="3041773"/>
                <a:ext cx="1197389" cy="58133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82741"/>
      </p:ext>
    </p:extLst>
  </p:cSld>
  <p:clrMapOvr>
    <a:masterClrMapping/>
  </p:clrMapOvr>
  <p:transition spd="slow" advTm="15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218" name="Shape 218"/>
          <p:cNvSpPr/>
          <p:nvPr/>
        </p:nvSpPr>
        <p:spPr>
          <a:xfrm>
            <a:off x="93688" y="47218"/>
            <a:ext cx="10343208" cy="9582110"/>
          </a:xfrm>
          <a:prstGeom prst="rect">
            <a:avLst/>
          </a:prstGeom>
          <a:solidFill>
            <a:srgbClr val="EFF7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</a:t>
            </a:r>
            <a:r>
              <a:rPr dirty="0" err="1"/>
              <a:t>Monitorable_Stack</a:t>
            </a:r>
            <a:r>
              <a:rPr dirty="0"/>
              <a:t> implements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high_water_mark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Simple_stack</a:t>
            </a:r>
            <a:r>
              <a:rPr dirty="0"/>
              <a:t> stack = new </a:t>
            </a:r>
            <a:r>
              <a:rPr dirty="0" err="1"/>
              <a:t>Simple_stack</a:t>
            </a:r>
            <a:r>
              <a:rPr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IE" dirty="0"/>
              <a:t>  </a:t>
            </a:r>
            <a:r>
              <a:rPr dirty="0"/>
              <a:t>public void push( Object o ){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if( ++</a:t>
            </a:r>
            <a:r>
              <a:rPr dirty="0" err="1"/>
              <a:t>current_size</a:t>
            </a:r>
            <a:r>
              <a:rPr dirty="0"/>
              <a:t> &gt; </a:t>
            </a:r>
            <a:r>
              <a:rPr dirty="0" err="1"/>
              <a:t>high_water_mark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</a:t>
            </a:r>
            <a:r>
              <a:rPr dirty="0" err="1"/>
              <a:t>high_water_mark</a:t>
            </a:r>
            <a:r>
              <a:rPr dirty="0"/>
              <a:t> = 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stack.push</a:t>
            </a:r>
            <a:r>
              <a:rPr dirty="0"/>
              <a:t>(o);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   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--</a:t>
            </a:r>
            <a:r>
              <a:rPr dirty="0" err="1"/>
              <a:t>current_size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</a:t>
            </a:r>
            <a:r>
              <a:rPr dirty="0" err="1"/>
              <a:t>stack.pop</a:t>
            </a:r>
            <a:r>
              <a:rPr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source 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if( </a:t>
            </a:r>
            <a:r>
              <a:rPr dirty="0" err="1"/>
              <a:t>current_size</a:t>
            </a:r>
            <a:r>
              <a:rPr dirty="0"/>
              <a:t> + </a:t>
            </a:r>
            <a:r>
              <a:rPr dirty="0" err="1"/>
              <a:t>source.length</a:t>
            </a:r>
            <a:r>
              <a:rPr dirty="0"/>
              <a:t> &gt; </a:t>
            </a:r>
            <a:r>
              <a:rPr dirty="0" err="1"/>
              <a:t>high_water_mark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</a:t>
            </a:r>
            <a:r>
              <a:rPr dirty="0" err="1"/>
              <a:t>high_water_mark</a:t>
            </a:r>
            <a:r>
              <a:rPr dirty="0"/>
              <a:t> = </a:t>
            </a:r>
            <a:r>
              <a:rPr dirty="0" err="1"/>
              <a:t>current_size</a:t>
            </a:r>
            <a:r>
              <a:rPr dirty="0"/>
              <a:t> + </a:t>
            </a:r>
            <a:r>
              <a:rPr dirty="0" err="1"/>
              <a:t>source.length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stack.push_many</a:t>
            </a:r>
            <a:r>
              <a:rPr dirty="0"/>
              <a:t>( source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  <a:endParaRPr lang="en-IE"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maximum_size</a:t>
            </a:r>
            <a:r>
              <a:rPr dirty="0"/>
              <a:t>(){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</a:t>
            </a:r>
            <a:r>
              <a:rPr dirty="0" err="1"/>
              <a:t>high_water_mark</a:t>
            </a:r>
            <a:r>
              <a:rPr dirty="0"/>
              <a:t>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54128" y="2140496"/>
            <a:ext cx="5136467" cy="2697777"/>
          </a:xfrm>
          <a:prstGeom prst="straightConnector1">
            <a:avLst/>
          </a:prstGeom>
          <a:noFill/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438504" y="1593796"/>
            <a:ext cx="1752091" cy="546700"/>
          </a:xfrm>
          <a:prstGeom prst="straightConnector1">
            <a:avLst/>
          </a:prstGeom>
          <a:noFill/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9530557" y="6425811"/>
            <a:ext cx="3345559" cy="324191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are forced to implement </a:t>
            </a:r>
            <a:r>
              <a:rPr kumimoji="0" lang="en-IE" sz="3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push_many</a:t>
            </a:r>
            <a:r>
              <a:rPr lang="en-IE" dirty="0">
                <a:solidFill>
                  <a:srgbClr val="000000"/>
                </a:solidFill>
              </a:rPr>
              <a:t> which also delegates to </a:t>
            </a:r>
            <a:r>
              <a:rPr lang="en-IE" dirty="0" err="1">
                <a:solidFill>
                  <a:srgbClr val="000000"/>
                </a:solidFill>
              </a:rPr>
              <a:t>SimpleStack</a:t>
            </a:r>
            <a:r>
              <a:rPr lang="en-IE" dirty="0">
                <a:solidFill>
                  <a:srgbClr val="000000"/>
                </a:solidFill>
              </a:rPr>
              <a:t>.</a:t>
            </a:r>
            <a:endParaRPr kumimoji="0" lang="en-IE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90595" y="916360"/>
            <a:ext cx="3345559" cy="27186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delegate to </a:t>
            </a:r>
            <a:r>
              <a:rPr kumimoji="0" lang="en-IE" sz="3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SimpleStack</a:t>
            </a:r>
            <a:r>
              <a:rPr kumimoji="0" lang="en-IE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which could be a base class but isn</a:t>
            </a:r>
            <a:r>
              <a:rPr lang="en-IE" dirty="0"/>
              <a:t>’t.</a:t>
            </a:r>
            <a:endParaRPr kumimoji="0" lang="en-IE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78264" y="7037040"/>
            <a:ext cx="4248473" cy="1194772"/>
          </a:xfrm>
          <a:prstGeom prst="straightConnector1">
            <a:avLst/>
          </a:prstGeom>
          <a:noFill/>
          <a:ln w="762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tmpE319">
            <a:hlinkClick r:id="" action="ppaction://media"/>
            <a:extLst>
              <a:ext uri="{FF2B5EF4-FFF2-40B4-BE49-F238E27FC236}">
                <a16:creationId xmlns:a16="http://schemas.microsoft.com/office/drawing/2014/main" id="{9B2A679E-120E-4942-8433-370B9511754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0844" end="48058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22A400-1CAD-427D-8C8B-2C1CE656F8F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311" y="1428341"/>
              <a:ext cx="4716141" cy="598588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22A400-1CAD-427D-8C8B-2C1CE656F8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11" y="1419341"/>
                <a:ext cx="4733782" cy="60035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459824"/>
      </p:ext>
    </p:extLst>
  </p:cSld>
  <p:clrMapOvr>
    <a:masterClrMapping/>
  </p:clrMapOvr>
  <p:transition spd="slow" advTm="619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Holub’s Advice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462844" y="1473764"/>
            <a:ext cx="8661401" cy="8089901"/>
          </a:xfrm>
          <a:prstGeom prst="rect">
            <a:avLst/>
          </a:prstGeom>
        </p:spPr>
        <p:txBody>
          <a:bodyPr/>
          <a:lstStyle/>
          <a:p>
            <a:r>
              <a:rPr dirty="0"/>
              <a:t>In general, it's best to avoid concrete base classes and extends relationships in </a:t>
            </a:r>
            <a:r>
              <a:rPr dirty="0" err="1"/>
              <a:t>favour</a:t>
            </a:r>
            <a:r>
              <a:rPr dirty="0"/>
              <a:t> of interfaces and implements relationships. </a:t>
            </a:r>
          </a:p>
          <a:p>
            <a:r>
              <a:rPr dirty="0"/>
              <a:t>Rule of thumb : 80 percent of code at minimum should be written entirely in terms of interfaces. </a:t>
            </a:r>
          </a:p>
          <a:p>
            <a:pPr marL="733163" lvl="1" indent="-235323">
              <a:defRPr sz="2800"/>
            </a:pPr>
            <a:r>
              <a:rPr lang="en-IE" dirty="0"/>
              <a:t>e</a:t>
            </a:r>
            <a:r>
              <a:rPr dirty="0"/>
              <a:t>.g. never use references to a </a:t>
            </a:r>
            <a:r>
              <a:rPr dirty="0" err="1"/>
              <a:t>HashMap</a:t>
            </a:r>
            <a:r>
              <a:rPr dirty="0"/>
              <a:t>, use references to the Map</a:t>
            </a:r>
          </a:p>
          <a:p>
            <a:r>
              <a:rPr dirty="0"/>
              <a:t>The more abstraction you add, the greater the flexibility. </a:t>
            </a:r>
          </a:p>
          <a:p>
            <a:r>
              <a:rPr dirty="0"/>
              <a:t>In today's business environment, where requirements regularly change as the program develops, this flexibility is essential. </a:t>
            </a:r>
          </a:p>
        </p:txBody>
      </p:sp>
      <p:pic>
        <p:nvPicPr>
          <p:cNvPr id="235" name="Screen Shot 2011-11-24 at 06.48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50672" y="2482581"/>
            <a:ext cx="3822700" cy="5058515"/>
          </a:xfrm>
          <a:prstGeom prst="rect">
            <a:avLst/>
          </a:prstGeom>
          <a:ln w="12700"/>
        </p:spPr>
      </p:pic>
      <p:pic>
        <p:nvPicPr>
          <p:cNvPr id="2" name="tmpE319">
            <a:hlinkClick r:id="" action="ppaction://media"/>
            <a:extLst>
              <a:ext uri="{FF2B5EF4-FFF2-40B4-BE49-F238E27FC236}">
                <a16:creationId xmlns:a16="http://schemas.microsoft.com/office/drawing/2014/main" id="{96A0719C-7539-48E6-AE23-37E7093A13E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02771" end="2705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999"/>
      </p:ext>
    </p:extLst>
  </p:cSld>
  <p:clrMapOvr>
    <a:masterClrMapping/>
  </p:clrMapOvr>
  <p:transition spd="slow" advTm="453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E319">
            <a:hlinkClick r:id="" action="ppaction://media"/>
            <a:extLst>
              <a:ext uri="{FF2B5EF4-FFF2-40B4-BE49-F238E27FC236}">
                <a16:creationId xmlns:a16="http://schemas.microsoft.com/office/drawing/2014/main" id="{6818348C-9C27-4140-A1B8-CAAD6699581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48124" end="78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slow" advTm="26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B78D8C-1E06-46F1-A580-5ECBAB9C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Fragile Base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4140D-FA16-4DF5-BC39-C35C57579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699" y="1928142"/>
            <a:ext cx="11784249" cy="7825459"/>
          </a:xfrm>
        </p:spPr>
        <p:txBody>
          <a:bodyPr/>
          <a:lstStyle/>
          <a:p>
            <a:r>
              <a:rPr lang="en-IE" sz="4000" dirty="0"/>
              <a:t>A problem in object-oriented systems.</a:t>
            </a:r>
          </a:p>
          <a:p>
            <a:pPr marL="40640" indent="0">
              <a:buNone/>
            </a:pPr>
            <a:endParaRPr lang="en-IE" sz="4000" dirty="0"/>
          </a:p>
          <a:p>
            <a:r>
              <a:rPr lang="en-IE" sz="4000" dirty="0"/>
              <a:t>“Happens when base classes (</a:t>
            </a:r>
            <a:r>
              <a:rPr lang="en-IE" sz="4000" dirty="0" err="1">
                <a:hlinkClick r:id="rId5" tooltip="Superclass (computer science)"/>
              </a:rPr>
              <a:t>superclasses</a:t>
            </a:r>
            <a:r>
              <a:rPr lang="en-IE" sz="4000" dirty="0"/>
              <a:t>) are considered </a:t>
            </a:r>
            <a:r>
              <a:rPr lang="en-IE" sz="4000" b="1" i="1" dirty="0">
                <a:solidFill>
                  <a:srgbClr val="7030A0"/>
                </a:solidFill>
              </a:rPr>
              <a:t>fragile</a:t>
            </a:r>
            <a:r>
              <a:rPr lang="en-IE" sz="4000" i="1" dirty="0"/>
              <a:t> </a:t>
            </a:r>
            <a:r>
              <a:rPr lang="en-IE" sz="4000" dirty="0"/>
              <a:t>because seemingly safe modifications to a base class, when inherited by the </a:t>
            </a:r>
            <a:r>
              <a:rPr lang="en-IE" sz="4000" dirty="0">
                <a:hlinkClick r:id="rId6" tooltip="Subclass (computer science)"/>
              </a:rPr>
              <a:t>derived classes</a:t>
            </a:r>
            <a:r>
              <a:rPr lang="en-IE" sz="4000" dirty="0"/>
              <a:t>, may cause the derived classes to malfunction. The programmer cannot determine whether a base class change is safe simply by examining in isolation the methods of the base class.”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E08472-CC8C-48C2-BA40-AC7C594F0DA7}"/>
              </a:ext>
            </a:extLst>
          </p:cNvPr>
          <p:cNvSpPr/>
          <p:nvPr/>
        </p:nvSpPr>
        <p:spPr>
          <a:xfrm>
            <a:off x="1031211" y="9125272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>
                <a:hlinkClick r:id="rId7"/>
              </a:rPr>
              <a:t>https://en.wikipedia.org/wiki/Fragile_base_class</a:t>
            </a:r>
            <a:r>
              <a:rPr lang="en-IE" sz="2800" dirty="0"/>
              <a:t> </a:t>
            </a:r>
          </a:p>
        </p:txBody>
      </p:sp>
      <p:pic>
        <p:nvPicPr>
          <p:cNvPr id="2" name="tmp4BEC">
            <a:hlinkClick r:id="" action="ppaction://media"/>
            <a:extLst>
              <a:ext uri="{FF2B5EF4-FFF2-40B4-BE49-F238E27FC236}">
                <a16:creationId xmlns:a16="http://schemas.microsoft.com/office/drawing/2014/main" id="{35DF8110-7C26-44EC-8CCD-FFCB760958F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708" end="57876.62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1714"/>
      </p:ext>
    </p:extLst>
  </p:cSld>
  <p:clrMapOvr>
    <a:masterClrMapping/>
  </p:clrMapOvr>
  <p:transition spd="med" advTm="340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Fragile Base</a:t>
            </a:r>
            <a:r>
              <a:rPr lang="en-IE" dirty="0"/>
              <a:t> </a:t>
            </a:r>
            <a:r>
              <a:rPr dirty="0"/>
              <a:t>Class Problem</a:t>
            </a:r>
          </a:p>
        </p:txBody>
      </p:sp>
      <p:sp>
        <p:nvSpPr>
          <p:cNvPr id="156" name="Shape 156"/>
          <p:cNvSpPr/>
          <p:nvPr/>
        </p:nvSpPr>
        <p:spPr>
          <a:xfrm>
            <a:off x="957784" y="1600764"/>
            <a:ext cx="8005069" cy="7020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 extends </a:t>
            </a:r>
            <a:r>
              <a:rPr dirty="0" err="1"/>
              <a:t>ArrayList</a:t>
            </a: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add( </a:t>
            </a:r>
            <a:r>
              <a:rPr dirty="0" err="1"/>
              <a:t>stack_pointer</a:t>
            </a:r>
            <a:r>
              <a:rPr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remove( --</a:t>
            </a:r>
            <a:r>
              <a:rPr dirty="0" err="1"/>
              <a:t>stack_pointer</a:t>
            </a:r>
            <a:r>
              <a:rPr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for(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articles.length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push( articles[</a:t>
            </a:r>
            <a:r>
              <a:rPr dirty="0" err="1"/>
              <a:t>i</a:t>
            </a:r>
            <a:r>
              <a:rPr dirty="0"/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157" name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10712" y="2623537"/>
            <a:ext cx="2736428" cy="440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tmp2EB3">
            <a:hlinkClick r:id="" action="ppaction://media"/>
            <a:extLst>
              <a:ext uri="{FF2B5EF4-FFF2-40B4-BE49-F238E27FC236}">
                <a16:creationId xmlns:a16="http://schemas.microsoft.com/office/drawing/2014/main" id="{36925BF6-3AAE-47CA-A299-3F2AE6155C9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784.09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D60522-35FA-45B3-BE3B-96DF3A947455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829" y="2749885"/>
              <a:ext cx="1616427" cy="534390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D60522-35FA-45B3-BE3B-96DF3A9474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829" y="2740885"/>
                <a:ext cx="1634067" cy="53615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002300"/>
      </p:ext>
    </p:extLst>
  </p:cSld>
  <p:clrMapOvr>
    <a:masterClrMapping/>
  </p:clrMapOvr>
  <p:transition spd="slow" advTm="722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Fragile Base</a:t>
            </a:r>
            <a:r>
              <a:rPr lang="en-IE" dirty="0"/>
              <a:t> </a:t>
            </a:r>
            <a:r>
              <a:rPr dirty="0"/>
              <a:t>Class Problem</a:t>
            </a:r>
          </a:p>
        </p:txBody>
      </p:sp>
      <p:sp>
        <p:nvSpPr>
          <p:cNvPr id="156" name="Shape 156"/>
          <p:cNvSpPr/>
          <p:nvPr/>
        </p:nvSpPr>
        <p:spPr>
          <a:xfrm>
            <a:off x="957784" y="1600764"/>
            <a:ext cx="8005069" cy="7020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 extends </a:t>
            </a:r>
            <a:r>
              <a:rPr dirty="0" err="1"/>
              <a:t>ArrayList</a:t>
            </a: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add( </a:t>
            </a:r>
            <a:r>
              <a:rPr dirty="0" err="1"/>
              <a:t>stack_pointer</a:t>
            </a:r>
            <a:r>
              <a:rPr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remove( --</a:t>
            </a:r>
            <a:r>
              <a:rPr dirty="0" err="1"/>
              <a:t>stack_pointer</a:t>
            </a:r>
            <a:r>
              <a:rPr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for(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articles.length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push( articles[</a:t>
            </a:r>
            <a:r>
              <a:rPr dirty="0" err="1"/>
              <a:t>i</a:t>
            </a:r>
            <a:r>
              <a:rPr dirty="0"/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7" name="Shape 163"/>
          <p:cNvSpPr/>
          <p:nvPr/>
        </p:nvSpPr>
        <p:spPr>
          <a:xfrm>
            <a:off x="6502399" y="7757120"/>
            <a:ext cx="6408713" cy="182614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Stack a_stack = new Stack();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a_stack.push("1");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a_stack.push("2");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a_stack.clear();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9659912" y="3016949"/>
            <a:ext cx="2963168" cy="32316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dirty="0"/>
              <a:t>Uses the </a:t>
            </a:r>
            <a:r>
              <a:rPr lang="en-IE" dirty="0" err="1"/>
              <a:t>ArrayList's</a:t>
            </a:r>
            <a:r>
              <a:rPr lang="en-IE" dirty="0"/>
              <a:t> clear() method to pop everything off the stack</a:t>
            </a:r>
          </a:p>
        </p:txBody>
      </p:sp>
      <p:cxnSp>
        <p:nvCxnSpPr>
          <p:cNvPr id="4" name="Straight Arrow Connector 3"/>
          <p:cNvCxnSpPr>
            <a:stCxn id="2" idx="2"/>
            <a:endCxn id="7" idx="0"/>
          </p:cNvCxnSpPr>
          <p:nvPr/>
        </p:nvCxnSpPr>
        <p:spPr>
          <a:xfrm flipH="1">
            <a:off x="9706756" y="6248603"/>
            <a:ext cx="1434740" cy="1508517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tmp24A4">
            <a:hlinkClick r:id="" action="ppaction://media"/>
            <a:extLst>
              <a:ext uri="{FF2B5EF4-FFF2-40B4-BE49-F238E27FC236}">
                <a16:creationId xmlns:a16="http://schemas.microsoft.com/office/drawing/2014/main" id="{7FC712AF-B6DA-4649-B840-F33F1ECD891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55194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44618D-400B-40F7-A6CD-5F610484381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66047" y="1301739"/>
              <a:ext cx="2327647" cy="8160973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44618D-400B-40F7-A6CD-5F61048438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7047" y="1292739"/>
                <a:ext cx="2345286" cy="81786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607652"/>
      </p:ext>
    </p:extLst>
  </p:cSld>
  <p:clrMapOvr>
    <a:masterClrMapping/>
  </p:clrMapOvr>
  <p:transition spd="slow" advTm="428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Fragile Base Class Problem</a:t>
            </a:r>
          </a:p>
        </p:txBody>
      </p:sp>
      <p:sp>
        <p:nvSpPr>
          <p:cNvPr id="156" name="Shape 156"/>
          <p:cNvSpPr/>
          <p:nvPr/>
        </p:nvSpPr>
        <p:spPr>
          <a:xfrm>
            <a:off x="957784" y="1600764"/>
            <a:ext cx="8005069" cy="7020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 extends </a:t>
            </a:r>
            <a:r>
              <a:rPr dirty="0" err="1"/>
              <a:t>ArrayList</a:t>
            </a: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add( </a:t>
            </a:r>
            <a:r>
              <a:rPr dirty="0" err="1"/>
              <a:t>stack_pointer</a:t>
            </a:r>
            <a:r>
              <a:rPr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remove( --</a:t>
            </a:r>
            <a:r>
              <a:rPr dirty="0" err="1"/>
              <a:t>stack_pointer</a:t>
            </a:r>
            <a:r>
              <a:rPr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for(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articles.length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push( articles[</a:t>
            </a:r>
            <a:r>
              <a:rPr dirty="0" err="1"/>
              <a:t>i</a:t>
            </a:r>
            <a:r>
              <a:rPr dirty="0"/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7" name="Shape 163"/>
          <p:cNvSpPr/>
          <p:nvPr/>
        </p:nvSpPr>
        <p:spPr>
          <a:xfrm>
            <a:off x="6502399" y="7757120"/>
            <a:ext cx="6408713" cy="182614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Stack a_stack = new Stack();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a_stack.push("1");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a_stack.push("2");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a_stack.clear();</a:t>
            </a:r>
          </a:p>
        </p:txBody>
      </p:sp>
      <p:cxnSp>
        <p:nvCxnSpPr>
          <p:cNvPr id="4" name="Straight Arrow Connector 3"/>
          <p:cNvCxnSpPr>
            <a:endCxn id="7" idx="0"/>
          </p:cNvCxnSpPr>
          <p:nvPr/>
        </p:nvCxnSpPr>
        <p:spPr>
          <a:xfrm flipH="1">
            <a:off x="9706756" y="6248603"/>
            <a:ext cx="1434740" cy="1508517"/>
          </a:xfrm>
          <a:prstGeom prst="straightConnector1">
            <a:avLst/>
          </a:prstGeom>
          <a:noFill/>
          <a:ln w="5715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162"/>
          <p:cNvSpPr>
            <a:spLocks noGrp="1"/>
          </p:cNvSpPr>
          <p:nvPr>
            <p:ph type="body" idx="1"/>
          </p:nvPr>
        </p:nvSpPr>
        <p:spPr>
          <a:xfrm>
            <a:off x="9241277" y="1827658"/>
            <a:ext cx="3555616" cy="4420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0640" indent="0">
              <a:buNone/>
            </a:pPr>
            <a:r>
              <a:rPr lang="en-IE" sz="3200" dirty="0"/>
              <a:t>C</a:t>
            </a:r>
            <a:r>
              <a:rPr sz="3200" dirty="0"/>
              <a:t>ode successfully executes, but since the base class doesn't know anything about the stack pointer, the Stack object is now in an undefined state. </a:t>
            </a:r>
          </a:p>
        </p:txBody>
      </p:sp>
      <p:pic>
        <p:nvPicPr>
          <p:cNvPr id="2" name="tmp24A4">
            <a:hlinkClick r:id="" action="ppaction://media"/>
            <a:extLst>
              <a:ext uri="{FF2B5EF4-FFF2-40B4-BE49-F238E27FC236}">
                <a16:creationId xmlns:a16="http://schemas.microsoft.com/office/drawing/2014/main" id="{DCDD805D-1536-44CE-A31B-61FA38E98A7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2872" end="208401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E49752-C34C-446A-9A4D-0A741AAD252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830" y="2600801"/>
              <a:ext cx="6267591" cy="3403303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E49752-C34C-446A-9A4D-0A741AAD25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830" y="2591801"/>
                <a:ext cx="6285231" cy="34209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270224"/>
      </p:ext>
    </p:extLst>
  </p:cSld>
  <p:clrMapOvr>
    <a:masterClrMapping/>
  </p:clrMapOvr>
  <p:transition spd="slow" advTm="46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485900" y="1295400"/>
            <a:ext cx="10162259" cy="225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Fragile Base Class Problem</a:t>
            </a:r>
          </a:p>
        </p:txBody>
      </p:sp>
      <p:sp>
        <p:nvSpPr>
          <p:cNvPr id="156" name="Shape 156"/>
          <p:cNvSpPr/>
          <p:nvPr/>
        </p:nvSpPr>
        <p:spPr>
          <a:xfrm>
            <a:off x="957784" y="1600764"/>
            <a:ext cx="8005069" cy="7020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 extends </a:t>
            </a:r>
            <a:r>
              <a:rPr dirty="0" err="1"/>
              <a:t>ArrayList</a:t>
            </a: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add( </a:t>
            </a:r>
            <a:r>
              <a:rPr dirty="0" err="1"/>
              <a:t>stack_pointer</a:t>
            </a:r>
            <a:r>
              <a:rPr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remove( --</a:t>
            </a:r>
            <a:r>
              <a:rPr dirty="0" err="1"/>
              <a:t>stack_pointer</a:t>
            </a:r>
            <a:r>
              <a:rPr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for(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articles.length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push( articles[</a:t>
            </a:r>
            <a:r>
              <a:rPr dirty="0" err="1"/>
              <a:t>i</a:t>
            </a:r>
            <a:r>
              <a:rPr dirty="0"/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sp>
        <p:nvSpPr>
          <p:cNvPr id="7" name="Shape 163"/>
          <p:cNvSpPr/>
          <p:nvPr/>
        </p:nvSpPr>
        <p:spPr>
          <a:xfrm>
            <a:off x="6502399" y="7757120"/>
            <a:ext cx="6408713" cy="1826141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Stack a_stack = new Stack();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a_stack.push("1");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a_stack.push("2");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4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2800"/>
              <a:t>a_stack.clear();</a:t>
            </a:r>
          </a:p>
        </p:txBody>
      </p:sp>
      <p:sp>
        <p:nvSpPr>
          <p:cNvPr id="9" name="Shape 162"/>
          <p:cNvSpPr>
            <a:spLocks noGrp="1"/>
          </p:cNvSpPr>
          <p:nvPr>
            <p:ph type="body" idx="1"/>
          </p:nvPr>
        </p:nvSpPr>
        <p:spPr>
          <a:xfrm>
            <a:off x="9092905" y="2032812"/>
            <a:ext cx="3721312" cy="50762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40640" indent="0">
              <a:buNone/>
            </a:pPr>
            <a:r>
              <a:rPr sz="3200" dirty="0"/>
              <a:t>The next call to push() puts the new item at index 2 (the </a:t>
            </a:r>
            <a:r>
              <a:rPr sz="3200" dirty="0" err="1"/>
              <a:t>stack_pointer's</a:t>
            </a:r>
            <a:r>
              <a:rPr sz="3200" dirty="0"/>
              <a:t> current value), so the stack effectively has three elements on it—the bottom two are garbage. </a:t>
            </a:r>
          </a:p>
        </p:txBody>
      </p:sp>
      <p:pic>
        <p:nvPicPr>
          <p:cNvPr id="2" name="tmp24A4">
            <a:hlinkClick r:id="" action="ppaction://media"/>
            <a:extLst>
              <a:ext uri="{FF2B5EF4-FFF2-40B4-BE49-F238E27FC236}">
                <a16:creationId xmlns:a16="http://schemas.microsoft.com/office/drawing/2014/main" id="{6D0DE3A9-07E3-48B8-AC79-C6BA388DA85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9665" end="184892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9232"/>
      </p:ext>
    </p:extLst>
  </p:cSld>
  <p:clrMapOvr>
    <a:masterClrMapping/>
  </p:clrMapOvr>
  <p:transition spd="slow" advTm="235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Use Composition instead of Inheritance</a:t>
            </a:r>
          </a:p>
        </p:txBody>
      </p:sp>
      <p:pic>
        <p:nvPicPr>
          <p:cNvPr id="168" name="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9733" y="3644900"/>
            <a:ext cx="8295077" cy="16504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507527" y="6965032"/>
            <a:ext cx="9989745" cy="133369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Inheritance</a:t>
            </a:r>
            <a:r>
              <a:rPr kumimoji="0" lang="en-IE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rPr>
              <a:t> is an “is-a” relationship.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4000" baseline="0" dirty="0"/>
              <a:t>Composition is a “has-a” relationship.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" name="tmp24A4">
            <a:hlinkClick r:id="" action="ppaction://media"/>
            <a:extLst>
              <a:ext uri="{FF2B5EF4-FFF2-40B4-BE49-F238E27FC236}">
                <a16:creationId xmlns:a16="http://schemas.microsoft.com/office/drawing/2014/main" id="{9D2F5CB3-01C7-4DC6-8039-D6A5A72CF1F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3174" end="159675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1344"/>
      </p:ext>
    </p:extLst>
  </p:cSld>
  <p:clrMapOvr>
    <a:masterClrMapping/>
  </p:clrMapOvr>
  <p:transition spd="slow" advTm="252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0834833" y="9019822"/>
            <a:ext cx="368504" cy="37437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Composed Solution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647700" y="1573802"/>
            <a:ext cx="8413983" cy="7268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class Stack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stack_pointer</a:t>
            </a:r>
            <a:r>
              <a:rPr dirty="0"/>
              <a:t> = 0;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private </a:t>
            </a:r>
            <a:r>
              <a:rPr dirty="0" err="1"/>
              <a:t>ArrayList</a:t>
            </a:r>
            <a:r>
              <a:rPr dirty="0"/>
              <a:t> </a:t>
            </a:r>
            <a:r>
              <a:rPr dirty="0" err="1"/>
              <a:t>the_data</a:t>
            </a:r>
            <a:r>
              <a:rPr dirty="0"/>
              <a:t> = new </a:t>
            </a:r>
            <a:r>
              <a:rPr dirty="0" err="1"/>
              <a:t>ArrayList</a:t>
            </a:r>
            <a:r>
              <a:rPr dirty="0"/>
              <a:t>();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push( Object article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 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</a:t>
            </a:r>
            <a:r>
              <a:rPr dirty="0" err="1"/>
              <a:t>the_data.add</a:t>
            </a:r>
            <a:r>
              <a:rPr dirty="0"/>
              <a:t>( </a:t>
            </a:r>
            <a:r>
              <a:rPr dirty="0" err="1"/>
              <a:t>stack_pointer</a:t>
            </a:r>
            <a:r>
              <a:rPr dirty="0"/>
              <a:t>++, article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Object pop()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 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return </a:t>
            </a:r>
            <a:r>
              <a:rPr dirty="0" err="1"/>
              <a:t>the_data.remove</a:t>
            </a:r>
            <a:r>
              <a:rPr dirty="0"/>
              <a:t>( --</a:t>
            </a:r>
            <a:r>
              <a:rPr dirty="0" err="1"/>
              <a:t>stack_pointer</a:t>
            </a:r>
            <a:r>
              <a:rPr dirty="0"/>
              <a:t>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public void </a:t>
            </a:r>
            <a:r>
              <a:rPr dirty="0" err="1"/>
              <a:t>push_many</a:t>
            </a:r>
            <a:r>
              <a:rPr dirty="0"/>
              <a:t>( Object[] articles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{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for(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0; </a:t>
            </a:r>
            <a:r>
              <a:rPr dirty="0" err="1"/>
              <a:t>i</a:t>
            </a:r>
            <a:r>
              <a:rPr dirty="0"/>
              <a:t> &lt; </a:t>
            </a:r>
            <a:r>
              <a:rPr dirty="0" err="1"/>
              <a:t>o.length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 )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    push( articles[</a:t>
            </a:r>
            <a:r>
              <a:rPr dirty="0" err="1"/>
              <a:t>i</a:t>
            </a:r>
            <a:r>
              <a:rPr dirty="0"/>
              <a:t>] );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}</a:t>
            </a:r>
          </a:p>
          <a:p>
            <a:pPr marL="57799" marR="57799" defTabSz="1295400">
              <a:buClr>
                <a:srgbClr val="000000"/>
              </a:buClr>
              <a:buFont typeface="Courier New"/>
              <a:defRPr sz="2200" b="1">
                <a:uFill>
                  <a:solidFill>
                    <a:srgbClr val="000000"/>
                  </a:solidFill>
                </a:u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</a:t>
            </a:r>
          </a:p>
        </p:txBody>
      </p:sp>
      <p:pic>
        <p:nvPicPr>
          <p:cNvPr id="5" name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70352" y="8217398"/>
            <a:ext cx="6778931" cy="13039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400000"/>
          </a:ln>
        </p:spPr>
      </p:pic>
      <p:pic>
        <p:nvPicPr>
          <p:cNvPr id="2" name="tmp24A4">
            <a:hlinkClick r:id="" action="ppaction://media"/>
            <a:extLst>
              <a:ext uri="{FF2B5EF4-FFF2-40B4-BE49-F238E27FC236}">
                <a16:creationId xmlns:a16="http://schemas.microsoft.com/office/drawing/2014/main" id="{8D3E5C14-BB1F-46EB-818B-B8D638EB354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8391" end="122511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48DE3D-8150-460C-B3EE-0755524EA33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895" y="1851378"/>
              <a:ext cx="3358622" cy="655626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48DE3D-8150-460C-B3EE-0755524EA3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895" y="1842378"/>
                <a:ext cx="3376261" cy="65739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105458"/>
      </p:ext>
    </p:extLst>
  </p:cSld>
  <p:clrMapOvr>
    <a:masterClrMapping/>
  </p:clrMapOvr>
  <p:transition spd="slow" advTm="371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183|recordLength=116633|start=0|end=16183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9665|recordEnd=113174|recordLength=298066|start=89665|end=113174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3174|recordEnd=138391|recordLength=298066|start=113174|end=138391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8391|recordEnd=175555|recordLength=298066|start=138391|end=17555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JAAAABwMAAAAAAQAAAAgAAAAECUlua0F0b21WMQIAAAAJBAAAAAkFAAAACQYAAAAJBwAAAAkIAAAACQkAAAANAgUEAAAAC1BlblN0cm9rZVYxBAAAAApBdHRyaWJ1dGVzBVRyYWNlCVN0YXJ0VGltZQRUeXBlBAQABA9QZW5BdHRyaWJ1dGVzVjECAAAACklua1RyYWNlVjECAAAAEAxBY3Rpb25UeXBlVjECAAAAAgAAAAkKAAAACQsAAABcHQAAAAAAAAX0////DEFjdGlvblR5cGVWMQEAAAAHdmFsdWVfXwAIAgAAAAAAAAABBQAAAAQAAAAJDQAAAAkOAAAAjicAAAAAAAAB8f////T///8AAAAAAQYAAAAEAAAACRAAAAAJEQAAAGsqAAAAAAAAAe7////0////AAAAAAEHAAAABAAAAAkTAAAACRQAAABcYgAAAAAAAAHr////9P///wAAAAABCAAAAAQAAAAJFgAAAAkXAAAApmYAAAAAAAAB6P////T///8AAAAAAQkAAAAEAAAACRkAAAAJGgAAAPdq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7AAAAOwAAAAENAAAACgAAAP8AAAAAAAAAAAAACEAAAAHi////5P///wEAAAAAAAAAAAAIQAEOAAAACwAAAAkfAAAAMgAAADIAAAABEAAAAAoAAAD/AAAAAAAAAAAAAAhAAAAB4P///+T///8BAAAAAAAAAAAACEABEQAAAAsAAAAJIQAAADwAAAA8AAAAARMAAAAKAAAA/wAAAAAAAAAAAAAIQAAAAd7////k////AQAAAAAAAAAAAAhAARQAAAALAAAACSMAAABLAAAASwAAAAEWAAAACgAAAP8AAAAAAAAAAAAACEAAAAHc////5P///wEAAAAAAAAAAAAIQAEXAAAACwAAAAklAAAARQAAAEUAAAABGQAAAAoAAAD/AAAAAAAAAAAAAAhAAAAB2v///+T///8BAAAAAAAAAAAACEABGgAAAAsAAAAJJwAAAFQAAABU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0FBx8AAAAAAQAAAEAAAAAECklua1BvaW50VjEC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0OByEAAAAAAQAAAEAAAAAECklua1BvaW50VjEC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DQQHIwAAAAABAAAAgAAAAAQKSW5rUG9pbnRWMQI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NNQclAAAAAAEAAACAAAAABApJbmtQb2ludFYxAgA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07BycAAAAAAQAAAIAAAAAECklua1BvaW50VjECAA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DSwFKAAAAApJbmtQb2ludFYxBAAAAAFYAVkOUHJlc3N1cmVGYWN0b3IJVGltZVN0YW1wAAAAAAYGCxACAAAA5fKIFu0Y6D8gV0AYTHWMPwAAID0AAAAAAAAAAAEpAAAAKAAAACer3vscMOg/ABgDC8v7iT8AAGA9EAAAAAAAAAABKgAAACgAAAAegHiFBj7oPwAYAwvL+4k/AACAPRAAAAAAAAAAASsAAAAoAAAACSqsmNlZ6D8gWa0r44SGPwAAcD0QAAAAAAAAAAEsAAAAKAAAAEziAX4Jceg/QBmhwi8Ghj8AAGg9HwAAAAAAAAABLQAAACgAAADefRO/f5HoP+AZcB5iC4Q/AABkPR8AAAAAAAAAAS4AAAAoAAAAcRklAPax6D+AGj96lBCCPwAAYD0fAAAAAAAAAAEvAAAAKAAAAKqmFG8P1+g/4FoaP3qUgD8AAGA9LwAAAAAAAAABMAAAACgAAADZCJ5nEgrpP4A26wfAMH4/AABoPS8AAAAAAAAAATEAAAAoAAAAB2snYBU96T8AOIm/JDt6PwAAgj0/AAAAAAAAAAEyAAAAKAAAAIWwbLReeek/gDhYG1dAeD8AAJg9PwAAAAAAAAABMwAAACgAAACq5482S7rpP8C4P0nwQnc/AAC8PU4AAAAAAAAAATQAAAAoAAAAHAJvFH4E6j9AOSd3iUV2PwAA7D1OAAAAAAAAAAE1AAAAKAAAAI8cTvKwTuo/gLkOpSJIdT8AABA+XgAAAAAAAAABNgAAACgAAAD3C8dZzabqP8A59tK7SnQ/AAAuPl4AAAAAAAAAATcAAAAoAAAABu0d74wD6z+AOsUu7k9yPwAAQj5uAAAAAAAAAAE4AAAAKAAAAG/cllapW+s/ADuUiiBVcD8AAFI+bgAAAAAAAAABOQAAACgAAAAv2jGQIq/rP4B3xsyltGw/AABfPn0AAAAAAAAAAToAAAAoAAAASObum/j96z8AeJUo2LlqPwAAbT6NAAAAAAAAAAE7AAAAKAAAAArkidVxUew/AHiVKNi5aj8AAHQ+jQAAAAAAAAABPAAAACgAAADK4SQP66TsP4B3xsyltGw/AAB3Po0AAAAAAAAAAT0AAAAoAAAA2cJ7pKoB7T8AO5SKIFVwPwAAeD6NAAAAAAAAAAE+AAAAKAAAAOqj0jlqXu0/gLkOpSJIdT8AAHg+nAAAAAAAAAABPwAAACgAAACfdgf9zL/tP0C2A9omLn8/AAB4PpwAAAAAAAAAAUAAAAAoAAAACGaAZOkX7j/gGXAeYguEPwAAdT6cAAAAAAAAAAFBAAAAKAAAAMhjG55ia+4/QJjqOGT+iD8AAHQ+rAAAAAAAAAABQgAAACgAAACUjBxO8rDuP8AWZVNm8Y0/AAB0PqwAAAAAAAAAAUMAAAAoAAAAuMM/0N7x7j/AiuPNgPOQPwAAdj68AAAAAAAAAAFEAAAAKAAAAI4Xp/aEKe8/QEoICZtvkj8AAHc+vAAAAAAAAAABRQAAACgAAAAWiFLB5FfvP9AJLUS165M/AAB6PssAAAAAAAAAAUYAAAAoAAAAUBVCMP587z+Qab9hwqmUPwAAez7LAAAAAAAAAAFHAAAAKAAAADy/dUPRmO8/cKnLynUolT8AAHs+2wAAAAAAAAABSAAAACgAAACAd8soAbDvP0Dp1zMpp5U/AAB8PtsAAAAAAAAAAUkAAAAoAAAAHD5D4I3C7z9A6dczKaeVPwAAfj7rAAAAAAAAAAFKAAAAKAAAAGgh/zvUy+8/QOnXMymnlT8AAH0+6wAAAAAAAAABSwAAACgAAABoIf871MvvP0Dp1zMpp5U/AAB6PusAAAAAAAAAAUwAAAAoAAAAwi8hDjHH7z9A6dczKaeVPwAAdj7rAAAAAAAAAAFNAAAAKAAAABw+Q+CNwu8/MAle6ILmlT8AAHI++gAAAAAAAAABTgAAACgAAAAmaalWpLTvPzAJXuiC5pU/AABxPvoAAAAAAAAAAU8AAAAoAAAAiKIxnxei7z8gKeSc3CWWPwAAcD4KAQAAAAAAAAFQAAAAKAAAAPYGIF6hge8/MAle6ILmlT8AAHA+GQEAAAAAAAABUQAAACgAAABwlnSTQVPvP2DJUX/PZ5U/AAByPikBAAAAAAAAAVIAAAAoAAAA/nuVtQ4J7z+Qab9hwqmUPwAAcT4pAQAAAAAAAAFTAAAAKAAAAORv2Kk4uu4/8Ommj1uskz8AAHA+OQEAAAAAAAABVAAAACgAAAB6gF9CHGLuPyCKFHJO7pI/AAByPjkBAAAAAAAAAVUAAAAoAAAAEpHm2v8J7j9wCvyf5/CRPwAAdT5IAQAAAAAAAAFWAAAAKAAAALXM0+n5o+0/oKppgtoykT8AAHQ+SAEAAAAAAAABVwAAACgAAABYCMH48z3tP8CK482A85A/AAB0PlgBAAAAAAAAAVgAAAAoAAAAq2Dyq6fO7D/gStdkzXSQPwAAdD5YAQAAAAAAAAFZAAAAKAAAAKaqAY3+Y+w/8CpRsHM1kD8AAHQ+WAEAAAAAAAABWgAAACgAAABI5u6b+P3rP/AqUbBzNZA/AAB0PmgBAAAAAAAAAVsAAAAoAAAA7CHcqvKX6z/gStdkzXSQPwAAdD5oAQAAAAAAAAFcAAAAKAAAAIMyY0PWP+s/4ErXZM10kD8AAHE+hwEAAAAAAAABXQAAACgAAABqJqY3APHqP9BqXRkntJA/AABwPocBAAAAAAAAAV4AAAAoAAAA9wvHWc2m6j/AiuPNgPOQPwAAcD6HAQAAAAAAAAFfAAAAKAAAACzjxak9Yeo/oKppgtoykT8AAHI+hwEAAAAAAAABYAAAACgAAACunYBV9CTqP3AK/J/n8JE/AABuPpYBAAAAAAAAAWEAAAAoAAAAfjv3XPHx6T8AqpomqC2TPwAAaT6WAQAAAAAAAAFiAAAAKAAAAJ+8KcA0yOk/sEk5rWhqlD8AACg+ugEAAAAAAAABYwAAACgAAADoU2J/qgvLPz6sUKSQc8I/AADoPQAAAAAAAAAAAWQAAAAoAAAAWm5BXd1Vyz9EnA3K41PCPwAAIj4QAAAAAAAAAAFlAAAAKAAAAFpuQV3dVcs/ShTsXA1Ewj8AADg+EAAAAAAAAAABZgAAACgAAABabkFd3VXLP0oU7FwNRMI/AAA0PhAAAAAAAAAAAWcAAAAoAAAAWm5BXd1Vyz9KFOxcDUTCPwAAZD4fAAAAAAAAAAFoAAAAKAAAAFpuQV3dVcs/ShTsXA1Ewj8AgIM+HwAAAAAAAAABaQAAACgAAABabkFd3VXLP0oU7FwNRMI/AACPPi8AAAAAAAAAAWoAAAAoAAAA+jS5FGpoyz9EnA3K41PCPwCAlz4vAAAAAAAAAAFrAAAAKAAAAPo0uRRqaMs/RJwNyuNTwj8AgJo+LwAAAAAAAAABbAAAACgAAAD6NLkUamjLP0ScDcrjU8I/AACgPi8AAAAAAAAAAW0AAAAoAAAA+jS5FGpoyz9EnA3K41PCPwCApz4/AAAAAAAAAAFuAAAAKAAAAPo0uRRqaMs/RJwNyuNTwj8AALI+PwAAAAAAAAABbwAAACgAAAD6NLkUamjLP0ScDcrjU8I/AIC9Pj8AAAAAAAAAAXAAAAAoAAAA+jS5FGpoyz9EnA3K41PCPwCAyT4/AAAAAAAAAAFxAAAAKAAAAPo0uRRqaMs/RJwNyuNTwj8AgNU+PwAAAAAAAAABcgAAACgAAAD6NLkUamjLP0ScDcrjU8I/AIDhPk4AAAAAAAAAAXMAAAAoAAAAWm5BXd1Vyz9OUFsmIjzCPwCA7j5OAAAAAAAAAAF0AAAAKAAAAMCnyaVQQ8s/WASpgmAkwj8AAPs+TgAAAAAAAAABdQAAACgAAADoU2J/qgvLP170ZaizBMI/AMADP24AAAAAAAAAAXYAAAAoAAAAdjmDoXfByj9oqLME8uzBPwCABz99AAAAAAAAAAF3AAAAKAAAAGhYLAy4ZMo/bCCSlxvdwT8AQAo/jQAAAAAAAAABeAAAACgAAAC8sF2/a/XJP3LU3/NZxcE/AIAMP40AAAAAAAAAAXkAAAAoAAAAdkIXu5JzyT92EE+9br3BPwCADj+cAAAAAAAAAAF6AAAAKAAAAPJG4UegzMg/gMScGa2lwT8AgA8/rAAAAAAAAAABewAAACgAAAAAMcz2etvHP3YQT71uvcE/AEAQP7wAAAAAAAAAAXwAAAAoAAAAbFQ/7sjXxj92EE+9br3BPwDAED+8AAAAAAAAAAF9AAAAKAAAANp3suUW1MU/ctTf81nFwT8AgBE/vAAAAAAAAAABfgAAACgAAAAQDjZuS6vEP3KYcCpFzcE/AEARP8sAAAAAAAAAAX8AAAAoAAAAqN1BP/Nvwz9sIJKXG93BPwAAET/LAAAAAAAAAAGAAAAAKAAAAKbm1VgOIsI/XjDVccj8wT8AgBE/ywAAAAAAAAABgQAAACgAAACi72lyKdTAP1p8hxWKFMI/AEASP9sAAAAAAAAAAYIAAAAoAAAAVbw9XCN4vj9YBKmCYCTCPwDAEj/bAAAAAAAAAAGDAAAAKAAAABVBdiBAt7s/TlBbJiI8wj8AgBM/+gAAAAAAAAABhAAAACgAAACbOL91Q9G4P0oU7FwNRMI/AEAUP/oAAAAAAAAAAYUAAAAoAAAAk0rnqHk1tj9EnA3K41PCPwDAFT/6AAAAAAAAAAGGAAAAKAAAAL/p/krJvrM/QCQvN7pjwj8AgBY/+gAAAAAAAAABhwAAACgAAAAtFgZcMm2xPzxw4dp7e8I/AEAXPwoBAAAAAAAAAYgAAAAoAAAAkNS3c88Vrz80vJN+PZPCPwBAGD8KAQAAAAAAAAGJAAAAKAAAAKCxIeuf5as/MIAktSibwj8AQBk/GQEAAAAAAAABigAAACgAAAA0dKyEPWuoPyrM1ljqssI/AAAZPxkBAAAAAAAAAYsAAAAoAAAANIbUt3PPpT8mVPjFwMLCPwAAGT8pAQAAAAAAAAGMAAAAKAAAAKCy28jcfaM/HNwZM5fSwj8AABk/KQEAAAAAAAABjQAAACgAAABoLoBz3gqiPxygqmmC2sI/AAAZPzkBAAAAAAAAAY4AAAAoAAAAso9FQK1NoD8aZDugbeLCPwDAFz85AQAAAAAAAAGPAAAAKAAAAPQW1NVdtZ0/GmQ7oG3iwj8AQBY/SAEAAAAAAAABkAAAACgAAAAYrVdekoycPxzcGTOX0sI/AAARP0gBAAAAAAAAAZEAAAAoAAAAPHiZoiz4mz8mkGeP1brCPwBACj9YAQAAAAAAAAGSAAAAKAAAABitV16SjJw/NLyTfj2Twj8AAPs+WAEAAAAAAAABkwAAACgAAAD0FtTVXbWdP0AkLze6Y8I/AIDcPlgBAAAAAAAAAZQAAAAoAAAAso9FQK1NoD9YBKmCYCTCPwCAmD5oAQAAAAAAAAGVAAAAKAAAAKcdAynyurw/oDsmX8PBuj8AALA9AAAAAAAAAAABlgAAACgAAAATOOIGJQW9P6yzBPLssbo/AADyPRAAAAAAAAAAAZcAAAAoAAAAU8XRdT4qvT+gOyZfw8G6PwAACD4QAAAAAAAAAAGYAAAAKAAAAMHfsFNxdL0/oDsmX8PBuj8AAAU+EAAAAAAAAAABmQAAACgAAAA5+o8xpL69P6A7Jl/Dwbo/AAAKPh8AAAAAAAAAAZoAAAAoAAAApxRvD9cIvj+gOyZfw8G6PwAACz4fAAAAAAAAAAGbAAAAKAAAAB0vTu0JU74/oDsmX8PBuj8AAAs+LwAAAAAAAAABnAAAACgAAACLSS3LPJ2+P6DDR8yZ0bo/AAAJPi8AAAAAAAAAAZ0AAAAoAAAAA2QMqW/nvj+Y04qmRvG6PwAAFj4+AAAAAAAAAAGeAAAAKAAAAK8L2/W7Vr8/mNOKpkbxuj8AACo+PgAAAAAAAAABnwAAACgAAABVs6lCCMa/P5jTiqZG8bo/AABYPk4AAAAAAAAAAaAAAAAoAAAAHvQz/zYtwD+Y04qmRvG6PwCAiT5OAAAAAAAAAAGhAAAAKAAAAJQOE91pd8A/lFusEx0Buz8AgKE+TgAAAAAAAAABogAAACgAAACi72lyKdTAP4DzEFugMLs/AIC3Pm0AAAAAAAAAAaMAAAAoAAAAeEPRmM8LwT+AezLIdkC7PwAAwz5tAAAAAAAAAAGkAAAAKAAAAIYkKC6PaME/bJu4fNB/uz8AgMs+bQAAAAAAAAABpQAAACgAAACUBX/DTsXBP1wzHcRTr7s/AIDOPm0AAAAAAAAAAaYAAAAoAAAApubVWA4iwj9IU6N4re67PwCA0T59AAAAAAAAAAGnAAAAKAAAAFCOpKVakcI/NHMpLQcuvD8AANU+fQAAAAAAAAABqAAAACgAAAD+NXPypgDDPxSj8rsNjbw/AADYPn0AAAAAAAAAAakAAAAoAAAAHvggHSa6wz/80rtKFOy8PwCA2z6NAAAAAAAAAAGqAAAAKAAAANaARv8xhsQ/4AKF2RpLvT8AAN8+nAAAAAAAAAABqwAAACgAAABafHxyJC3FP7gyTmghqr0/AADjPpwAAAAAAAAAAawAAAAoAAAAFgWiVDD5xT+Y6jhk/hi+PwAA5z6sAAAAAAAAAAGtAAAAKAAAAGxUP+7I18Y/fBoC8wR4vj8AAOw+rAAAAAAAAAABrgAAACgAAABealQ/7sjHP1zS7O7h5r4/AIDuPrsAAAAAAAAAAa8AAAAoAAAAurnx2IanyD80itfqvlW/PwCA7z67AAAAAAAAAAGwAAAAKAAAABAJj3Ifhsk/CFIFwUjkvz8AAPA+ywAAAAAAAAABsQAAACgAAADOkbRUK1LKP/IEeN6SKcA/AADxPssAAAAAAAAAAbIAAAAoAAAA6FNif6oLyz/iJP6S7GjAPwCA8D7bAAAAAAAAAAGzAAAAKAAAAGxPmPKcsss/zoDzEFugwD8AAPA+2wAAAAAAAAABtAAAACgAAAC4vd72dTTMP76gecW038A/AADzPuoAAAAAAAAAAbUAAAAoAAAAYGWtQ8KjzD+mwP95Dh/BPwAA+D7qAAAAAAAAAAG2AAAAKAAAAHJGBNmBAM0/kKQWZVNmwT8AgPo++gAAAAAAAAABtwAAACgAAABEmmv/JzjNP4AADOPBncE/AID8PvoAAAAAAAAAAbgAAAAoAAAAgCdbbkFdzT9sIJKXG93BPwCA/T76AAAAAAAAAAG5AAAAKAAAABzu0iXOb80/WEAYTHUcwj8AgP0+GQEAAAAAAAABugAAACgAAAAc7tIlzm/NP0ScDcrjU8I/AAD+PhkBAAAAAAAAAbsAAAAoAAAAgCdbbkFdzT80vJN+PZPCPwAA/j4ZAQAAAAAAAAG8AAAAKAAAAESaa/8nOM0/GmQ7oG3iwj8AgPw+GQEAAAAAAAABvQAAACgAAADSf4wh9e3MP/7Pc/iIOcM/AAD8PikBAAAAAAAAAb4AAAAoAAAAKti91Kh+zD/kO6xQpJDDPwAA/T4pAQAAAAAAAAG/AAAAKAAAAHww74dcD8w/yqfkqL/nwz8AgP8+OAEAAAAAAAABwAAAACgAAAAywqiDg43LP7KL+5MEL8Q/AIABPzgBAAAAAAAAAcEAAAAoAAAAssZyEJHmyj+cbxJ/SXbEPwAABD9IAQAAAAAAAAHCAAAAKAAAAJIExeURLco/ghe6oHnFxD8AAAg/SAEAAAAAAAABwwAAACgAAAB2Qhe7knPJP2r70Iu+DMU/AAANP1gBAAAAAAAAAcQAAAAoAAAASJ8S+1NdyD9QZwnk2WPFPwAAET9YAQAAAAAAAAHFAAAAKAAAAFCJ/akubMc/NtNBPPW6xT8AQBU/ZwEAAAAAAAABxgAAACgAAAC+rHChfGjGPx63WCc6AsY/AIAYP2cBAAAAAAAAAccAAAAoAAAABCRLv3CcxT8E5yG2QGHGPwDAGz93AQAAAAAAAAHIAAAAKAAAAIIoFUx+9cQ/5lJaDly4xj8AwB0/dwEAAAAAAAAByQAAACgAAACe81aQGGHEP8yCI51iF8c/AMAfP4cBAAAAAAAAAcoAAAAoAAAAVIUQjD/fwz+w7lv1fW7HPwCAID+HAQAAAAAAAAHLAAAAKAAAAEakufZ/gsM/lJYDF669xz8AwCA/lgEAAAAAAAABzAAAACgAAABwUFLQ2UrDP4K2icsH/cc/AEAeP5YBAAAAAAAAAc0AAAAoAAAA/jVz8qYAwz9yEn9JdjTIPwBAGj+mAQAAAAAAAAHOAAAAKAAAAMKog4ON28I/YKrjkPljyD8AwAM/pgEAAAAAAAABzwAAACgAAADCqIODjdvCP15udMfka8g/AIDKPrUBAAAAAAAAAdAAAAAoAAAAmPzqqTMTwz9oIsIjI1TIPwCAgj61AQAAAAAAAAHRAAAAKAAAALcd/oH2jtc/UKWoOfbSyz8AAAQ+AAAAAAAAAAAB0gAAACgAAACixzGVyarXP1RZ9pU0u8s/AAA4PhAAAAAAAAAAAdMAAAAoAAAA8Krt8A+01z9alWVfSbPLPwAAUD4QAAAAAAAAAAHUAAAAKAAAAPCq7fAPtNc/YIUihZyTyz8AAE4+EAAAAAAAAAAB1QAAACgAAADwqu3wD7TXP2o5cOHae8s/AABXPhAAAAAAAAAAAdYAAAAoAAAAoscxlcmq1z9qdd+q73PLPwAAXD4fAAAAAAAAAAHXAAAAKAAAAFTkdTmDodc/eGWc0EJUyz8AAGE+HwAAAAAAAAAB2AAAACgAAAAHAbrdPJjXP3wZ6iyBPMs/AABlPi8AAAAAAAAAAdkAAAAoAAAAaTpCJrCF1z+ICadS1BzLPwAAaz4vAAAAAAAAAAHaAAAAKAAAAMtzym4jc9c/kvljeCf9yj8AAG4+PwAAAAAAAAAB2wAAACgAAADiyZZbUFfXP5I100E89co/AABvPj8AAAAAAAAAAdwAAAAoAAAA9x9jSH071z+WrbHUZeXKPwAAcD4/AAAAAAAAAAHdAAAAKAAAAL2Sc9ljFtc/nOkgnnrdyj8AAHA+TgAAAAAAAAAB3gAAACgAAACEBYRqSvHWP5zpIJ563co/AABwPk4AAAAAAAAAAd8AAAAoAAAAwgfpMNGd1j+c6SCeet3KPwAAbT5OAAAAAAAAAAHgAAAAKAAAALQmkpsRQdY/nOkgnnrdyj8AAGw+XgAAAAAAAAAB4QAAACgAAABWYn+qC9vVP5zpIJ563co/AABsPl4AAAAAAAAAAeIAAAAoAAAAq7qwXb9r1T+c6SCeet3KPwAAbj5tAAAAAAAAAAHjAAAAKAAAAGJMalnm6dQ/oCWQZ4/Vyj8AAHo+bQAAAAAAAAAB5AAAACgAAABmwd+wU3HUP6LZ3cPNvco/AACFPn0AAAAAAAAAAeUAAAAoAAAAH1OZrHrv0z+qFU2N4rXKPwCAjD6NAAAAAAAAAAHmAAAAKAAAAIgBl0xbZNM/rMma6SCeyj8AgJM+jQAAAAAAAAAB5wAAACgAAADxr5TsO9nSP7Z96EVfhso/AICWPpwAAAAAAAAAAegAAAAoAAAAbrReeUky0j+69cbYiHbKPwCAmD6cAAAAAAAAAAHpAAAAKAAAAOy4KAZXi9E/wG2la7Jmyj8AgJs+nAAAAAAAAAAB6gAAACgAAAAHhGpK8fbQP8SpFDXHXso/AACgPrwAAAAAAAAAAesAAAAoAAAAcTJo6tFr0D/AbaVrsmbKPwCApT68AAAAAAAAAAHsAAAAKAAAALLByxRlwc8/uvXG2Ih2yj8AgKs+vAAAAAAAAAAB7QAAACgAAACGHsdUJqvOP7q5Vw90fso/AICvPrwAAAAAAAAAAe4AAAAoAAAA8kE6THSnzT+0BQqzNZbKPwAAsj7LAAAAAAAAAAHvAAAAKAAAAAAsJftOtsw/rI0rIAymyj8AgLM+ywAAAAAAAAAB8AAAACgAAAAIFhCqKcXLP6LZ3cPNvco/AICzPtsAAAAAAAAAAfEAAAAoAAAAssZyEJHmyj+gJZBnj9XKPwAAtD7bAAAAAAAAAAHyAAAAKAAAAPY9TS6FGso/kjXTQTz1yj8AALQ+6gAAAAAAAAAB8wAAACgAAAB2Qhe7knPJP4gJp1LUHMs/AAC0PuoAAAAAAAAAAfQAAAAoAAAAVoBpkBO6yD94ZZzQQlTLPwAAtT76AAAAAAAAAAH1AAAAKAAAANKEMx0hE8g/YIUihZyTyz8AgLU++gAAAAAAAAAB9gAAACgAAAC0woXyoVnHP0a16xOj8ss/AAC3PgoBAAAAAAAAAfcAAAAoAAAAlADYxyKgxj8eMWdGa2nMPwCAtj4KAQAAAAAAAAH4AAAAKAAAALDLGQy9C8Y/9jQE5gnwzD8AALU+GQEAAAAAAAAB+QAAACgAAABmXdMH5InFP8bAwvJ+hs0/AIC0PhkBAAAAAAAAAfoAAAAoAAAAgigVTH71xD+CbAe0TVzOPwAAtD4pAQAAAAAAAAH7AAAAKAAAANaARv8xhsQ/MuwfhrRZzz8AALU+KQEAAAAAAAAB/AAAACgAAADwS4hDzPHDP+29PRlkO9A/AIC2PikBAAAAAAAAAf0AAAAoAAAADBfKh2Zdwz+5M2YupeXQPwCAtz5IAQAAAAAAAAH+AAAAKAAAAIwblBR0tsI/fTGwsLyf0T8AALk+SAEAAAAAAAAB/wAAACgAAAAGIF6hgQ/CP0FV0wS1ZdI/AIC5PkgBAAAAAAAAAQABAAAoAAAAwrEXnaiNwT8FtWUiwiPTPwCAuT5IAQAAAAAAAAEBAQAAKAAAABQKSVBcHsE/0YzW0vjR0z8AAL4+WAEAAAAAAAABAgEAACgAAACi72lyKdTAP5nGjx4lhNQ/AIDEPlgBAAAAAAAAAQMBAAAoAAAA9EebJd1kwD9lFt9hhSLVPwAAyz5nAQAAAAAAAAEEAQAAKAAAAIItvEeqGsA/OUBV0wS11T8AgNE+ZwEAAAAAAAABBQEAACgAAAAdJrrT7qC/PwnME+B5S9Y/AIDVPncBAAAAAAAAAQYBAAAoAAAAb37rhqIxvz/hCyBJLcrWPwAA2D53AQAAAAAAAAEHAQAAKAAAAFW8PVwjeL4/wf95Dh8x1z8AANg+hwEAAAAAAAABCAEAACgAAABxh3+gveO9P6XN+gEwjNc/AADYPocBAAAAAAAAAQkBAAAoAAAAwd+wU3F0vT+NE1qIatfXPwAA2D6WAQAAAAAAAAEKAQAAKAAAAFPF0XU+Kr0/eTPgPMQW2D8AANk+lgEAAAAAAAABCwEAACgAAADdqvKXC+C8P2eP1boyTtg/AIDZPqYBAAAAAAAAAQwBAAAoAAAA3arylwvgvD9ZJzoCtn3YPwAA2z6mAQAAAAAAAAENAQAAKAAAAItSweRXT70/TfsNE06l2D8AgNs+tgEAAAAAAAABDgEAACgAAADfoV5+8C2+Pz31uvXG2Ng/AADdPrYBAAAAAAAAAQ8BAAAoAAAAVbOpQgjGvz8rUbBzNRDZPwCA3T7FAQAAAAAAAAEQAQAAKAAAADy24Sm25sA/F9N+w4RT2T8AgN0+xQEAAAAAAAABEQEAACgAAAC0xyzuzX7CPwG3la7Jmtk/AADePtUBAAAAAAAAARIBAAAoAAAAAi3f2ItOxD/jIs4G5fHZPwAA3j7VAQAAAAAAAAETAQAAKAAAAOxYCXvWMMY/y8p1KBVB2j8AgOY+1QEAAAAAAAABFAEAACgAAADShDMdIRPIP7PUZeU6lNo/AIDzPuQBAAAAAAAAARUBAAAoAAAA6lz2mMW9yT+bfA0Ha+PaPwAA/D7kAQAAAAAAAAEWAQAAKAAAAMCnyaVQQ8s/g/7bVrom2z8AQAE/9AEAAAAAAAABFwEAACgAAABgZa1DwqPMP3Fa0dQoXts/AMABP/QBAAAAAAAAARgBAAAoAAAALs8pu43MzT9lkO2AtonbPwAAAj8EAgAAAAAAAAEZAQAAKAAAALyrtsM/0M4/V8YJLUS12z8AAO4+BAIAAAAAAAABGgEAACgAAAB4NNylS5zPP0/WTAfx1Ns/AADPPhMCAAAAAAAAARsBAAAoAAAAmd4AxCs00D9HXm50x+TbPwAAjj4TAgAAAAAAAAEcAQAAKAAAACo9hFtV/tI/5f0M+4ch3T8AACw+AAAAAAAAAAABHQEAACgAAACxrS8mtSzTP+PBnTFzKd0/AABuPg8AAAAAAAAAAR4BAAAoAAAA/5Drgfs10z/hhS5oXjHdPwAAhj4PAAAAAAAAAAEfAQAAKAAAAE90p91BP9M/3asHOj893T8AgIY+DwAAAAAAAAABIAEAACgAAACcV2M5iEjTP9tvmHAqRd0/AACPPg8AAAAAAAAAASEBAAAoAAAAnFdjOYhI0z/V97ndAFXdPwAAkj4fAAAAAAAAAAEiAQAAKAAAAE90p91BP9M/0R2Tr+Fg3T8AgJM+HwAAAAAAAAABIwEAACgAAACxrS8mtSzTP8tpRVOjeN0/AACUPi8AAAAAAAAAASQBAAAoAAAAE+e3biga0z/JLdaJjoDdPwAAlT4vAAAAAAAAAAElAQAAKAAAANpZyP8O9dI/xY8eJYSE3T8AgJU+PgAAAAAAAAABJgEAACgAAAAGBmHZaL3SP8nLje6YfN0/AACaPj4AAAAAAAAAAScBAAAoAAAAk+uB+zVz0j/NpbQcuHDdPwCAoD4+AAAAAAAAAAEoAQAAKAAAAOVDs67pA9I/1VkCefZY3T8AAKU+TgAAAAAAAAABKQEAACgAAACyKzmXPWbRP92rBzo/Pd0/AACoPk4AAAAAAAAAASoBAAAoAAAAMTADJEu/0D/pOXzEnBndPwCAqj5eAAAAAAAAAAErAQAAKAAAAIoVMzsL+c8/7+3JINsB3T8AgKw+XgAAAAAAAAABLAEAACgAAAAUBOh282DOP/ehF30Z6tw/AACsPm0AAAAAAAAAAS0BAAAoAAAAACwl+062zD/7GfYPQ9rcPwAArD5tAAAAAAAAAAEuAQAAKAAAAHY5g6F3wco//VVl2VfS3D8AgLA+fQAAAAAAAAABLwEAACgAAACMDVn/LN/IP/sZ9g9D2tw/AIC3PowAAAAAAAAAATABAAAoAAAAQqimFG8Pxz/3oRd9GercPwCAvj6MAAAAAAAAAAExAQAAKAAAAPRC9CmxP8U/7+3JINsB3T8AgMU+jAAAAAAAAAABMgEAACgAAAB+MallmafDP+X9DPuHId0/AIDKPowAAAAAAAAAATMBAAAoAAAApubVWA4iwj/X0eALIEndPwAA0D6sAAAAAAAAAAE0AQAAKAAAAGZiegMQr8A/zUNsgcJs3T8AgNE+rAAAAAAAAAABNQEAACgAAAAdL07tCVO+P8NTr1tvjN0/AADRPqwAAAAAAAAAATYBAAAoAAAAS85lj1ncuz+3icsH/bfdPwCA0T6sAAAAAAAAAAE3AQAAKAAAAO+HXA/cr7k/p4N46nXr3T8AgNI+ywAAAAAAAAABOAEAACgAAAAJXDJtkc23P5MFRzrFLt4/AIDUPssAAAAAAAAAATkBAAAoAAAAydfWF5Natj95re5b9X3ePwCA1j7LAAAAAAAAAAE6AQAAKAAAADf7SQ/hVrU/XRkntBDV3j8AANY+ywAAAAAAAAABOwEAACgAAAClHr0GL1O0PznREbDtQ98/AADWPtsAAAAAAAAAATwBAAAoAAAAiVwP3K+Zsz8VER4ZocLfPwAA2T7bAAAAAAAAAAE9AQAAKAAAAKUnUSBKBbM/cOHae3sy4D8AAN4+6gAAAAAAAAABPgEAACgAAAD3f4LT/ZWyP1Tg/zyHj+A/AIDgPuoAAAAAAAAAAT8BAAAoAAAASdizhrEmsj8yNqKdbvrgPwCA4T76AAAAAAAAAAFAAQAAKAAAAGOj9cpLkrE/DlDVNEFt4T8AAOI++gAAAAAAAAABQQEAACgAAAD1iBbtGEixP+j89DQE5uE/AADjPgkBAAAAAAAAAUIBAAAoAAAAf243D+b9sD/AbaVrsmbiPwCA4z4JAQAAAAAAAAFDAQAAKAAAABFUWDGzs7A/mK2x1GXl4j8AgOM+GQEAAAAAAAABRAEAACgAAADRxmjCmY6wP3Ja0dQoXuM/AADkPhkBAAAAAAAAAUUBAAAoAAAAmzl5U4BpsD9MB/HU69bjPwAA5T4pAQAAAAAAAAFGAQAAKAAAAJs5eVOAabA/KCEkbL5J5D8AgOU+KQEAAAAAAAABRwEAACgAAACbOXlTgGmwPwgVfjGwsOQ/AADnPjgBAAAAAAAAAUgBAAAoAAAAmzl5U4BpsD/qE6Pyuw3lPwAA7j44AQAAAAAAAAFJAQAAKAAAAJs5eVOAabA/0H/bStdk5T8AAPk+SAEAAAAAAAABSgEAACgAAAAtH5p1TR+wP7rFOtERsOU/AID+PkgBAAAAAAAAAUsBAAAoAAAA2iNVDWj0rz+kFmVTZvHlPwCAAD9YAQAAAAAAAAFMAQAAKAAAAG4Jdi81qq8/lHJa0dQo5j8AAAE/WAEAAAAAAAABTQEAACgAAAAA75ZRAmCvP4TZGktdVuY/AIABP1gBAAAAAAAAAU4BAAAoAAAAAO+WUQJgrz94cX+S4IXmPwDAAT9nAQAAAAAAAAFPAQAAKAAAAG4Jdi81qq8/bOMKCIOp5j8AgAI/ZwEAAAAAAAABUAEAACgAAACbOXlTgGmwP2SRBUc6xeY/AEADP3cBAAAAAAAAAVEBAAAoAAAAt/smfv8isT9cSsuBC9fmPwBABD93AQAAAAAAAAFSAQAAKAAAAG2aYbEw4LI/WnCkU+zi5j8AwAQ/hgEAAAAAAAABUwEAACgAAAA3+0kP4Va1P1gDkbzc6OY/AMAEP4YBAAAAAAAAAVQBAAAoAAAACVwybZHNtz9Uln0lze7mPwAABT+WAQAAAAAAAAFVAQAAKAAAAC8MuGTaIrs/VPjFwMLy5j8AgAU/lgEAAAAAAAABVgEAACgAAACLSS3LPJ2+P1Ipao699OY/AMAFP6YBAAAAAAAAAVcBAAAoAAAAIuuf5Rt7wT9U+MXAwvLmPwCABj+mAQAAAAAAAAFYAQAAKAAAALq+mNSyzMM/Vsch88fw5j8AwAY/tQEAAAAAAAABWQEAACgAAABMkpHDSR7GP1SWfSXN7uY/AIAHP7UBAAAAAAAAAVoBAAAoAAAASJ8S+1NdyD9WNDWK1+rmPwDABz/FAQAAAAAAAAFbAQAAKAAAAM6RtFQrUso/VjQ1itfq5j8AwAc/xQEAAAAAAAABXAEAACgAAACKEUYdHGzMP1Rl2VfS7OY/AEAHP9UBAAAAAAAAAV0BAAAoAAAAdD1wv2ZOzj9U+MXAwvLmPwCABj/VAQAAAAAAAAFeAQAAKAAAAIoVMzsL+c8/Tk9DYJ4A5z8AgPY+5AEAAAAAAAABXwEAACgAAACVaYtsvqzQP05EeGSECuc/AADWPuQBAAAAAAAAAWABAAAoAAAAjvQVFVEl0T9ORHhkhArnPwAAkj4TAgAAAAAAAAFhAQAAKAAAAJPrgfs1c9I/JrUomzKL5z8AAPg9AAAAAAAAAAABYgEAACgAAAAusvmywoXSPyheq/tWfec/AAAqPhAAAAAAAAAAAWMBAAAoAAAALrL5ssKF0j8umhrFa3XnPwAAQD4QAAAAAAAAAAFkAQAAKAAAAJPrgfs1c9I/LqXlwIVr5z8AAFA+EAAAAAAAAAABZQEAACgAAACT64H7NXPSPzB0QfOKaec/AABwPhAAAAAAAAAAAWYBAAAoAAAAk+uB+zVz0j8wEvlXlWXnPwCAij4fAAAAAAAAAAFnAQAAKAAAAJPrgfs1c9I/MuFUippj5z8AAJ8+HwAAAAAAAAABaAEAACgAAACT64H7NXPSPzCwsLyfYec/AACwPi8AAAAAAAAAAWkBAAAoAAAAQwjGn+9p0j8yfwzvpF/nPwCAvz4vAAAAAAAAAAFqAQAAKAAAAKdBTuhiV9I/Mn8M76Rf5z8AgMY+PwAAAAAAAAABawEAACgAAAC8lxrVjzvSPzJ/DO+kX+c/AIDLPj8AAAAAAAAAAWwBAAAoAAAANSdvCjAN0j8yfwzvpF/nPwAAzz4/AAAAAAAAAAFtAQAAKAAAABHwS4hDzNE/NE5oIapd5z8AANU+TgAAAAAAAAABbgEAACgAAABlSH0791zRPzTsH4a0Wec/AIDdPk4AAAAAAAAAAW8BAAAoAAAAar3ykmTk0D80u3u4uVfnPwAA6D5eAAAAAAAAAAFwAQAAKAAAACFPrI6LYtA/OFkzHcRT5z8AgPQ+XgAAAAAAAAABcQEAACgAAADcbWTuvonPPzj36oHOT+c/AAD/Pm4AAAAAAAAAAXIBAAAoAAAAdD1wv2ZOzj86laLm2EvnPwAABD9uAAAAAAAAAAFzAQAAKAAAAA4NfJAOE80/OtERsO1D5z8AwAg/fQAAAAAAAAABdAEAACgAAACk3IdhttfLPzw+JUf9Pec/AIANP30AAAAAAAAAAXUBAAAoAAAABB+kw0R3yj9CGEx1HDLnPwBAED+NAAAAAAAAAAF2AQAAKAAAAGRhwCXTFsk/QlS7PjEq5z8AgBI/jQAAAAAAAAABdwEAACgAAABealQ/7sjHP0SQKghGIuc/AAAUP5wAAAAAAAAAAXgBAAAoAAAAvqxwoXxoxj9IzJnRWhrnPwDAFT+cAAAAAAAAAAF5AQAAKAAAAB7vjAMLCMU/TDmtaGoU5z8AABY/rAAAAAAAAAABegEAACgAAAAe+CAdJrrDP0ymwP95Duc/AIAVP6wAAAAAAAAAAXsBAAAoAAAAGAG1NkFswj9MdRwyfwznPwBAFT+sAAAAAAAAAAF8AQAAKAAAAEyXOL91Q8E/TkR4ZIQK5z8AABU/vAAAAAAAAAABfQEAACgAAAAe9DP/Ni3AP0ymwP95Duc/AAAVP7wAAAAAAAAAAX4BAAAoAAAAVbw9XCN4vj9KCAmbbxLnPwAAFT/LAAAAAAAAAAF/AQAAKAAAAN2q8pcL4Lw/SC7ibFAe5z8AgBU/ywAAAAAAAAABgAEAACgAAABnmafT80e7P0TycqM7Juc/AMAWP9sAAAAAAAAAAYEBAAAoAAAAZaI77Q76uT9C56enITDnPwAAFz/bAAAAAAAAAAGCAQAAKAAAAFurzwYqrLg/Ptzcqwc65z8AABc/+gAAAAAAAAABgwEAACgAAACTQVOPXoO3PzoCtn3oRec/AAAXP/oAAAAAAAAAAYQBAAAoAAAA/2TGhqx/tj84WTMdxFPnPwCAFz/6AAAAAAAAAAGFAQAAKAAAAK0VKe0TobU/MuFUippj5z8AQBc/+gAAAAAAAAABhgEAACgAAABTxotTe8K0Py440il2cec/AAAXPwoBAAAAAAAAAYcBAAAoAAAANwTeKPwItD8m8ZdkR4PnPwAAFz8KAQAAAAAAAAGIAQAAKAAAABNCMP58T7M/Hm7u1QOd5z8AgBc/GQEAAAAAAAABiQEAACgAAADB8pJk5HCyPxZ+MbCwvOc/AMAXPxkBAAAAAAAAAYoBAAAoAAAA273UqH7csT8ItE1cPujnPwCAGD8pAQAAAAAAAAGLAQAAKAAAAH9uNw/m/bA/9g9D2qwf6D8AwBg/KQEAAAAAAAABjAEAACgAAAAtH5p1TR+wP+LzWcXxZug/AMAYPzkBAAAAAAAAAY0BAAAoAAAAELrYlZzLrj/G/UmCF7roPwBAGD85AQAAAAAAAAGOAQAAKAAAAH7m36YFeqw/qsvKdSgV6T8AgBc/SAEAAAAAAAABjwEAACgAAADsEue3biiqP4ghbdYPgOk/AEAXP0gBAAAAAAAAAZABAAAoAAAAWD/uyNfWpz9qs34ADOPpPwAAFz9YAQAAAAAAAAGRAQAAKAAAADSG1Ldzz6U/TrKjwRdA6j8AABc/WAEAAAAAAAABkgEAACgAAAAOzbqmD8ijPzCxyIIjneo/AIAXP2gBAAAAAAAAAZMBAAAoAAAAaC6Ac94Koj8UHQHbPvTqPwDAFz9oAQAAAAAAAAGUAQAAKAAAAER1ZmJ6A6A//MSo/G5D6z8AgBg/dwEAAAAAAAABlQEAACgAAABgQ9vmxmObP+QKCIOpjus/AEAaP3cBAAAAAAAAAZYBAAAoAAAA9AVmgGTplz/MgQvX3tvrPwCAHT+HAQAAAAAAAAGXAQAAKAAAAIT9rtVnA5U/ut0AVU0T7D8AgB8/hwEAAAAAAAABmAEAACgAAAD09Pcqax2SP6TBF0CSWuw/AIAhP5YBAAAAAAAAAZkBAAAoAAAAENmBAN1ujj+MOBuUx6fsPwCAIj+WAQAAAAAAAAGaAQAAKAAAAOAxkCKvy4k/duuNsRHt7D8AwCI/pgEAAAAAAAABmwEAACgAAAC4ip5EgSiFP2JtXAFhMO0/AEAiP6YBAAAAAAAAAZwBAAAoAAAAUE0p3h6ugT9QyVF/z2ftPwAAIj+mAQAAAAAAAAGdAQAAKAAAAJjjrGZThYA/QDAS+VeV7T8AACI/tgEAAAAAAAABngEAACgAAABgTG8A4hV6PzQ1itfqvu0/AIAiP7YBAAAAAAAAAZ8BAAAoAAAAYExvAOIVej8o2LkaiOTtPwAAJT/FAQAAAAAAAAGgAQAAKAAAAGBMbwDiFXo/ILdYJzoC7j8AwCg/xQEAAAAAAAABoQEAACgAAADAH2jveGd8Pxg0r5j2G+4/AAAtP9UBAAAAAAAAAaIBAAAoAAAACLelVerWgj8O4qnXrTfuPwCAMT/VAQAAAAAAAAGjAQAAKAAAAJibDJp69Io/Bi5ce29P7j8AQDU/5QEAAAAAAAABpAEAACgAAADwKbbm0LGSPwIYxoM7Y+4/AMA4P+UBAAAAAAAAAaUBAAAoAAAAiNleb/s6mj/4iVH53YbuPwBAOj/0AQAAAAAAAAGmAQAAKAAAAHz5wbd4dqE/6so4oYWo7j8AwDo/9AEAAAAAAAABpwEAACgAAAA0htS3c8+lP+A8xBYozO4/AEA6PwQCAAAAAAAAAagBAAAoAAAARmKEUQcHqz/Urk+Myu/uPwCAOT8EAgAAAAAAAAGpAQAAKAAAAG4Jdi81qq8/ylF/z2cV7z8AQDk/EwIAAAAAAAABqgEAACgAAABJ2LOGsSayP770rhIFO+8/AAA5PxMCAAAAAAAAAasBAAAoAAAA46usdUh4tD+2cQWEwVTvPwAAOT8jAgAAAAAAAAGsAQAAKAAAAHl/pWTfybY/ru5b9X1u7z8AADk/IwIAAAAAAAABrQEAACgAAABB4I3Cj0C5P6inITBPgO8/AIA5PzMCAAAAAAAAAa4BAAAoAAAAFUF2IEC3uz+kYOdqIJLvPwBAOj8zAgAAAAAAAAGvAQAAKAAAAKcUbw/XCL4/nOgI2Pah7z8AADg/MwIAAAAAAAABsAEAACgAAACUDhPdaXfAP5jScuDCte8/AMA0P0ICAAAAAAAAAbEBAAAoAAAA0JJuMmjqwT+SvNzojsnvPwAALT9CAgAAAAAAAAGyAQAAKAAAAHBQUtDZSsM/jkT+VWXZ7z8AQCM/UgIAAAAAAAABswEAACgAAACe81aQGGHEP4pq1ydG5e8/AEAFP1ICAAAAAAAAAbQBAAAoAAAAMNDjmMpkxT+KatcnRuXvPwCAvD5xAgAAAAAAAAs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75555|recordEnd=193019|recordLength=298066|start=175555|end=193019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3019|recordEnd=291693|recordLength=298066|start=193019|end=291693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JAAAABwMAAAAAAQAAAAgAAAAECUlua0F0b21WMQIAAAAJBAAAAAkFAAAACQYAAAAJBwAAAAkIAAAACQkAAAAJCgAAAAoFBAAAAAtQZW5TdHJva2VWMQQAAAAKQXR0cmlidXRlcwVUcmFjZQlTdGFydFRpbWUEVHlwZQQEAAQPUGVuQXR0cmlidXRlc1YxAgAAAApJbmtUcmFjZVYxAgAAABAMQWN0aW9uVHlwZVYxAgAAAAIAAAAJCwAAAAkMAAAAmmsAAAAAAAAF8////wxBY3Rpb25UeXBlVjEBAAAAB3ZhbHVlX18ACAIAAAAAAAAAAQUAAAAEAAAACQ4AAAAJDwAAAApuAAAAAAAAAfD////z////AAAAAAEGAAAABAAAAAkRAAAACRIAAADjmAAAAAAAAAHt////8////wAAAAABBwAAAAQAAAAJFAAAAAkVAAAA+KAAAAAAAAAB6v////P///8AAAAAAQgAAAAEAAAACRcAAAAJGAAAAE3WAAAAAAAAAef////z////AAAAAAEJAAAABAAAAAkaAAAACRsAAAAQNgEAAAAAAAHk////8////wAAAAABCgAAAAQAAAAJHQAAAAkeAAAAkFEB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CoAAAAqAAAAAQ4AAAALAAAA/wAAAAAAAAAAAAAIQAAAAd7////g////AQAAAAAAAAAAAAhAAQ8AAAAMAAAACSMAAAA0AAAANAAAAAERAAAACwAAAP8AAAAAAAAAAAAACEAAAAHc////4P///wEAAAAAAAAAAAAIQAESAAAADAAAAAklAAAAggAAAIIAAAABFAAAAAsAAAD/AAAAAAAAAAAAAAhAAAAB2v///+D///8BAAAAAAAAAAAACEABFQAAAAwAAAAJJwAAAG8AAABvAAAAARcAAAALAAAA/wAAAAAAAAAAAAAIQAAAAdj////g////AQAAAAAAAAAAAAhAARgAAAAMAAAACSkAAADgAAAA4AAAAAEaAAAACwAAAP8AAAAAAAAAAAAACEAAAAHW////4P///wEAAAAAAAAAAAAIQAEbAAAADAAAAAkrAAAAcwAAAHMAAAABHQAAAAsAAAD/AAAAAAAAAAAAAAhAAAAB1P///+D///8BAAAAAAAAAAAACEABHgAAAAwAAAAJLQAAAMgAAADIAAAAByEAAAAAAQAAAEAAAAAECklua1BvaW50VjEC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DRYHIwAAAAABAAAAQAA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0MByUAAAAAAQAAAAABAAAECklua1BvaW50VjEC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NfgcnAAAAAAEAAACAAAAABApJbmtQb2ludFYxAgA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0RBykAAAAAAQAAAAABAAAECklua1BvaW50VjECAA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0gBysAAAAAAQAAAIAAAAAECklua1BvaW50VjECAA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NDQctAAAAAAEAAAAAAQAABApJbmtQb2ludFYxAgA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NOAUuAAAACklua1BvaW50VjEEAAAAAVgBWQ5QcmVzc3VyZUZhY3RvcglUaW1lU3RhbXAAAAAABgYLEAIAAAB10/C8OpjbP0gOoeiPWqI/AAAwPgAAAAAAAAAAAS8AAAAuAAAANBW+E6cA3D9IDqHoj1qiPwAAdD4QAAAAAAAAAAEwAAAALgAAAPi7gIuJFdw/ML60ngP5oT8AAIo+EAAAAAAAAAABMQAAAC4AAAA0sMjyMFTcP5ijEIZ/2KE/AACNPhAAAAAAAAAAATIAAAAuAAAA+FaLahNp3D+YoxCGf9ihPwCAmD4QAAAAAAAAAAEzAAAALgAAAHakEFrYktw/mKMQhn/YoT8AAJ4+HwAAAAAAAAABNAAAAC4AAAD58ZVJnbzcP5ijEIZ/2KE/AACjPh8AAAAAAAAAATUAAAAuAAAANebdsET73D+YoxCGf9ihPwAApT4vAAAAAAAAAAE2AAAALgAAALkzY6AJJd0/OG7IVHeXoT8AgKU+LwAAAAAAAAABNwAAAC4AAAA7geiPzk7dP5BTJDzzdqE/AACmPj8AAAAAAAAAATgAAAAuAAAAuc5tf5N43T+IAzjyZhWhPwCApD4/AAAAAAAAAAE5AAAALgAAALnObX+TeN0/KM7vwF7UoD8AAKQ+PwAAAAAAAAABOgAAAC4AAAD7J6sHsWPdPyjO78Be1KA/AACjPk4AAAAAAAAAATsAAAAuAAAAd9olGOw53T8ofgN30nKgPwAAoj5OAAAAAAAAAAE8AAAALgAAADXm3bBE+9w/gGNfXk5SoD8AAKI+TgAAAAAAAAABPQAAAC4AAAA0S9PRuqfcP+Am5iiE4Z8/AACiPk4AAAAAAAAAAT4AAAAuAAAAdgkGe04/3D/ghg2Vax6fPwAAoj5eAAAAAAAAAAE/AAAALgAAAPMgdqz/wds/8OY0AVNbnj8AAKI+bQAAAAAAAAABQAAAAC4AAADx6mDu6xrbPzB8pJ5C2Z0/AACjPn0AAAAAAAAAAUEAAAAuAAAA8LRLMNhz2j+AERQ8MledPwCApD59AAAAAAAAAAFCAAAALgAAAHExsYL/otk/EDzzdhFTnD8AgKk+jQAAAAAAAAABQwAAAC4AAACsuc5tf5PYP6Bm0rHwTps/AICxPpwAAAAAAAAAAUQAAAAuAAAAKJsp4Rxv1z+gJiGKv8iZPwCAtz6cAAAAAAAAAAFFAAAALgAAACaU9IVrzdU/QFEAxZ7EmD8AAL4+nAAAAAAAAAABRgAAAC4AAAAjjb8quivUP0CxJzGGAZg/AIDBPqwAAAAAAAAAAUcAAAAuAAAAXd/HVyZ10j/ge9//fcCXPwAAxD6sAAAAAAAAAAFIAAAALgAAABp/VXRX6NA/4Hvf/33Alz8AgMU+rAAAAAAAAAABSQAAAC4AAACrPcYhEbfOP+B73/99wJc/AIDFPrwAAAAAAAAAAUoAAAAuAAAAocpmSjjHyz9AUQDFnsSYPwCAxD68AAAAAAAAAAFLAAAALgAAAB+ljGIkAck/ALyQJ69GmT8AAMQ+ywAAAAAAAAABTAAAAC4AAAASzTdq1WTGP/BbabvHCZo/AADDPssAAAAAAAAAAU0AAAAuAAAAkKddgsGewz9QMYqA6A2bPwAAwj7bAAAAAAAAAAFOAAAALgAAAIzPCIpyAsE/YNFiFAHRmz8AAMI+2wAAAAAAAAABTwAAAC4AAAAIJX3hWnO9P3BxO6gZlJw/AADCPuoAAAAAAAAAAVAAAAAuAAAA9EXzjVo1uT8g3MsKKhadPwAAwz7qAAAAAAAAAAFRAAAALgAAAOicfvhtnrU/wEZcbTqYnT8AgMU++gAAAAAAAAABUgAAAC4AAADujhRCC1uyPzB8pJ5C2Z0/AIDBPvoAAAAAAAAAAVMAAAAuAAAAtTdq1WTWrj/ARlxtOpidPwAAuj4KAQAAAAAAAAFUAAAALgAAAKO91aLaRKo/INzLCioWnT8AAKo+CgEAAAAAAAABVQAAAC4AAACpr2vsdwGnP3BxO6gZlJw/AICWPikBAAAAAAAAAVYAAAAuAAAAu0NBcFCzpT8QnBrj+I+bPwAADD4pAQAAAAAAAAFXAAAALgAAALtDQXBQs6U/YJGx7M9Kmj8AAHQ9SAEAAAAAAAABWAAAAC4AAABesOf0w2/TP0AW5mdk7Xo/AACgPQAAAAAAAAAAAVkAAAAuAAAAoAklfeFa0z9AwWJT4dx2PwAA3D0QAAAAAAAAAAFaAAAALgAAAKAJJX3hWtM/QBYhyZ/UdD8AAPg9EAAAAAAAAAABWwAAAC4AAACgCSV94VrTP4BAAAR/0HM/AAAPPhAAAAAAAAAAAVwAAAAuAAAAoAklfeFa0z+AQAAEf9BzPwAAND4gAAAAAAAAAAFdAAAALgAAAKAJJX3hWtM/gGvfPl7Mcj8AAFA+IAAAAAAAAAABXgAAAC4AAACgCSV94VrTP8CVvnk9yHE/AABrPi8AAAAAAAAAAV8AAAAuAAAAXrDn9MNv0z/AwJ20HMRwPwCAgD4vAAAAAAAAAAFgAAAALgAAACJXqmymhNM/ANb53vd/bz8AgIo+PwAAAAAAAAABYQAAAC4AAACgpC9ca67TP4AruFS2d20/AICPPj8AAAAAAAAAAWIAAAAuAAAA4ph3wxLt0z+AgXbKdG9rPwCAlT4/AAAAAAAAAAFjAAAALgAAAOIzgqKcQNQ/gIF2ynRvaz8AgJw+PwAAAAAAAAABZAAAAC4AAAChdU/5CKnUP4CBdsp0b2s/AACiPk8AAAAAAAAAAWUAAAAuAAAAohBa2JL81D+AgXbKdG9rPwAApz5PAAAAAAAAAAFmAAAALgAAACX56abhedU/gCu4VLZ3bT8AAKo+XgAAAAAAAAABZwAAAC4AAABoiDztEgzWPwDW+d73f28/AICtPl4AAAAAAAAAAWgAAAAuAAAAaCNHzJxf1j/Alb55PchxPwAAsD5uAAAAAAAAAAFpAAAALgAAAOYL15rr3NY/gEAABH/Qcz8AgLI+bgAAAAAAAAABagAAAC4AAAAomynhHG/XP0CWgxgC4Xc/AIC0Pn0AAAAAAAAAAWsAAAAuAAAAaip8J04B2D9AwSfypfV8PwCAtz59AAAAAAAAAAFsAAAALgAAAO4SDPacftg/4GB2SDWHgT8AALk+fQAAAAAAAAABbQAAAC4AAABr+5vE6/vYP0B2SDWHEYQ/AIC6Po0AAAAAAAAAAW4AAAAuAAAA7+Mrkzp52T8gYTvn+Z+HPwCAuz6NAAAAAAAAAAFvAAAALgAAAHLMu2GJ9tk/wLa++3ywiz8AAL0+rAAAAAAAAAABcAAAAC4AAADwtEsw2HPaP8BwsWqQYpA/AIC9PqwAAAAAAAAAAXEAAAAuAAAAdJ3b/ibx2j9QhoNX4uySPwCAvT6sAAAAAAAAAAFyAAAALgAAADPfqFWTWds/ADHF4SP1lD8AgLw+zAAAAAAAAAABcwAAAC4AAAAzerM0Ha3bPyART51tPpc/AAC8PswAAAAAAAAAAXQAAAAuAAAAt2JDA2wq3D8AvJAnr0aZPwAAvD7MAAAAAAAAAAF1AAAALgAAAHakEFrYktw/UDGKgOgNmz8AAL0+zAAAAAAAAAABdgAAAC4AAAA15t2wRPvcP3BxO6gZlJw/AIC8PtsAAAAAAAAAAXcAAAAuAAAAuTNjoAkl3T+AsezPShqePwAAvD7bAAAAAAAAAAF4AAAALgAAALnObX+TeN0/oPGd93ugnz8AALw+6wAAAAAAAAABeQAAAC4AAAA7HPNuWKLdPyh+A3fScqA/AAC9PusAAAAAAAAAAXoAAAAuAAAAd3Uw93WN3T/YOIAjb1ahPwCAvD76AAAAAAAAAAF7AAAALgAAALnObX+TeN0/SA6h6I9aoj8AALw++gAAAAAAAAABfAAAAC4AAAB32iUY7DndPwAZCt+4n6M/AAC8PgoBAAAAAAAAAX0AAAAuAAAANebdsET73D9oPhfuZQWlPwAAvD4KAQAAAAAAAAF+AAAALgAAALf9TeL1fdw/0LMQR5/Mpj8AAL4+GgEAAAAAAAABfwAAAC4AAAA0Fb4TpwDcP5BeUtHg1Kg/AADBPhoBAAAAAAAAAYAAAAAuAAAAddPwvDqY2z8I1EsqGpyqPwAAxD4pAQAAAAAAAAGBAAAALgAAAHSd2/4m8do/eElFg1NjrD8AgMY+KQEAAAAAAAABggAAAC4AAAAyDom49V7aP5jZ4vQQS64/AIDLPjkBAAAAAAAAAYMAAAAuAAAA7342csTM2T+gGZQcQtGvPwCA0z45AQAAAAAAAAGEAAAALgAAAG2WpqN1T9k/gHfacLFqsD8AgNk+SQEAAAAAAAABhQAAAC4AAADurRbVJtLYP4jvvN8D/bA/AADgPkkBAAAAAAAAAYYAAAAuAAAALmxJfrpp2D/cTPs10m6xPwCA4z5JAQAAAAAAAAGHAAAALgAAACrRPp8wFtg/mI+VcxzAsT8AAOY+WAEAAAAAAAABiAAAAC4AAADs3PY3idfXP/Ds08nqMbI/AIDnPlgBAAAAAAAAAYkAAAAuAAAAq+iu0OGY1z+cL24HNYOyPwCA5z5oAQAAAAAAAAGKAAAALgAAACibKeEcb9c//GS2OD3Esj8AAMc+aAEAAAAAAAABiwAAAC4AAAAomynhHG/XP/i0ooLJJbM/AACYPqYBAAAAAAAAAYwAAAAuAAAAIgnIdigI7j/eSts9TtDAPwAAgD0AAAAAAAAAAAGNAAAALgAAAIFcqbKZEu4/MkSyNy3IwD8AALA9DwAAAAAAAAABjgAAAC4AAADjr4ruCh3uPzJEsjctyMA/AADIPQ8AAAAAAAAAAY8AAAAuAAAAQwNsKnwn7j8yRLI3LcjAPwAA5j0PAAAAAAAAAAGQAAAALgAAAEMDbCp8J+4/MkSyNy3IwD8AABw+DwAAAAAAAAABkQAAAC4AAAACqi6iXjzuPzJEsjctyMA/AAA8Pi8AAAAAAAAAAZIAAAAuAAAAw1DxGUFR7j8yRLI3LcjAPwAAUD4vAAAAAAAAAAGTAAAALgAAAMNQ8RlBUe4/MkSyNy3IwD8AAF0+LwAAAAAAAAABlAAAAC4AAAAjpNJVslvuP95K2z1O0MA/AABmPi8AAAAAAAAAAZUAAAAuAAAAgfezkSNm7j/eSts9TtDAPwAAbj4+AAAAAAAAAAGWAAAALgAAAIH3s5EjZu4/3krbPU7QwD8AAHI+PgAAAAAAAAABlwAAAC4AAACB97ORI2buP95K2z1O0MA/AAB6Pj4AAAAAAAAAAZgAAAAuAAAAgfezkSNm7j/eSts9TtDAPwAAgz4+AAAAAAAAAAGZAAAALgAAAIH3s5EjZu4/3krbPU7QwD8AgIs+PgAAAAAAAAABmgAAAC4AAACB97ORI2buP95K2z1O0MA/AICaPj4AAAAAAAAAAZsAAAAuAAAAgfezkSNm7j/eXlZQsejAPwAApz5OAAAAAAAAAAGcAAAALgAAACOk0lWyW+4/3l5WULHowD8AALA+TgAAAAAAAAABnQAAAC4AAADDUPEZQVHuP95eVlCx6MA/AIC3Pk4AAAAAAAAAAZ4AAAAuAAAAZP0P3s9G7j/eXlZQsejAPwCAuz5OAAAAAAAAAAGfAAAALgAAAKNWTWbtMe4/3l5WULHowD8AAL4+TgAAAAAAAAABoAAAAC4AAADjr4ruCh3uP95eVlCx6MA/AAC+Pl4AAAAAAAAAAaEAAAAuAAAAw7XmOrf97T/eXlZQsejAPwAAvj59AAAAAAAAAAGiAAAALgAAAKG7Qodj3u0/ilEERG/YwD8AAL4+jAAAAAAAAAABowAAAC4AAAAhbr2XnrTtP4pRBERv2MA/AAC+PpwAAAAAAAAAAaQAAAAuAAAAQs1WbGiA7T+MZX9W0vDAPwAAvj6sAAAAAAAAAAGlAAAALgAAAGAs8EAyTO0/NmyoXPP4wD8AAL8+rAAAAAAAAAABpgAAAC4AAAAgOKjZig3tPzZsqFzz+MA/AIC+PrsAAAAAAAAAAacAAAAuAAAAXvbagh6l7D82bKhc8/jAPwAAvj7LAAAAAAAAAAGoAAAALgAAAJ20DSyyPOw/NmyoXPP4wD8AAL0+ywAAAAAAAAABqQAAAC4AAAB7H1+Z1MnrP455+mg1CcE/AAC8PtsAAAAAAAAAAaoAAAAuAAAA+zbPyoVM6z+OefpoNQnBPwAAvD7bAAAAAAAAAAGrAAAALgAAABv7XcDFxOo/jnn6aDUJwT8AALw+6gAAAAAAAAABrAAAAC4AAADYawt6lDLqP+KGTHV3GcE/AAC8PuoAAAAAAAAAAa0AAAAuAAAAl9y4M2Og6T86lJ6BuSnBPwAAvT76AAAAAAAAAAGuAAAALgAAAPX5hLHAA+k/5prHh9oxwT8AgL0++gAAAAAAAAABrwAAAC4AAABUF1EvHmfoP5Kh8I37OcE/AIC9PgkBAAAAAAAAAbAAAAAuAAAAsjQdrXvK5z+StWugXlLBPwCAvD4JAQAAAAAAAAGxAAAALgAAAJEEZDsUBOc/jsnmssFqwT8AALw+KQEAAAAAAAABsgAAAC4AAADOJ4wFHkjmP+bWOL8De8E/AAC9PikBAAAAAAAAAbMAAAAuAAAAbp6VC5mW5T+S8dzXh5vBPwCAvj4pAQAAAAAAAAG0AAAALgAAAEtu3Jkx0OQ/kgVY6uqzwT8AgME+OQEAAAAAAAABtQAAAC4AAAAqPiMoygnkP5IFWOrqs8E/AADFPjkBAAAAAAAAAbYAAAAuAAAACA5qtmJD4z+SBVjq6rPBPwAAyT5IAQAAAAAAAAG3AAAALgAAAOfdsET7fOI/kgVY6uqzwT8AAM0+SAEAAAAAAAABuAAAAC4AAAAkAdkOBcHhP5IFWOrqs8E/AADPPlgBAAAAAAAAAbkAAAAuAAAAAtEfnZ364D/q/i7kyavBPwCAzz5YAQAAAAAAAAG6AAAALgAAAP+aCt+JU+A/6v4u5MmrwT8AANA+aAEAAAAAAAABuwAAAC4AAAC7cK25zm3fP+r+LuTJq8E/AADRPmgBAAAAAAAAAbwAAAAuAAAAuZ+NHDFz3j+SBVjq6rPBPwCA0T53AQAAAAAAAAG9AAAALgAAADsc825Yot0/kgVY6uqzwT8AgNE+dwEAAAAAAAABvgAAAC4AAAA15t2wRPvcP5YZ0/xNzME/AADSPocBAAAAAAAAAb8AAAAuAAAA+FaLahNp3D/qJiUJkNzBPwAA0j6HAQAAAAAAAAHAAAAALgAAAHVu+5vE69s/mkHJIRT9wT8AANI+lgEAAAAAAAABwQAAAC4AAAB10/C8OpjbP0Jw6Ez7NcI/AADSPpYBAAAAAAAAAcIAAAAuAAAAtZEjZs4v2z/yngd44m7CPwCA0D6mAQAAAAAAAAHDAAAALgAAALT2GIdE3No/9tp4rwu4wj8AANA+pgEAAAAAAAABxAAAAC4AAABzAtEfnZ3aP/4qZfmXGcM/AADQPrYBAAAAAAAAAcUAAAAuAAAAMg6JuPVe2j9WiKNPZovDPwAA0T62AQAAAAAAAAHGAAAALgAAAHJnxkATSto/CvMzsnYNxD8AgNE+tgEAAAAAAAABxwAAAC4AAACuwAPJMDXaP7pdxBSHj8Q/AADTPtUBAAAAAAAAAcgAAAAuAAAArsADyTA12j8W4/iPGzLFPwAA2D7VAQAAAAAAAAHJAAAALgAAAK7AA8kwNdo/dmgtC7DUxT8AgN4+1QEAAAAAAAABygAAAC4AAACuwAPJMDXaP4IcgbErsMY/AADjPtUBAAAAAAAAAcsAAAAuAAAArsADyTA12j821/1dyJPHPwAA5j7lAQAAAAAAAAHMAAAALgAAAK7AA8kwNdo/Rp/MFqeHyD8AgOc+5QEAAAAAAAABzQAAAC4AAACuwAPJMDXaP/5txNWmg8k/AIDnPvQBAAAAAAAAAc4AAAAuAAAArsADyTA12j9eL2qIZG/KPwAA6D70AQAAAAAAAAHPAAAALgAAADFzftlrC9o/wgSLTYVzyz8AAOg+BAIAAAAAAAAB0AAAAC4AAAByzLthifbZP3rn/R7oh8w/AADpPgQCAAAAAAAAAdEAAAAuAAAA7342csTM2T82ynDwSpzNPwCA6z4TAgAAAAAAAAHSAAAALgAAAK2K7godjtk/7qzjwa2wzj8AAPA+EwIAAAAAAAAB0wAAAC4AAABtlqajdU/ZP6aPVpMQxc8/AID1PiMCAAAAAAAAAdQAAAAuAAAA70ghtLAl2T8vuWSyuWzQPwCA+z4jAgAAAAAAAAHVAAAALgAAAO6tFtUm0tg/NzFHIQz/0D8AwAA/MwIAAAAAAAAB1gAAAC4AAACsuc5tf5PYP+klFQ1OjdE/AEACPzMCAAAAAAAAAdcAAAAuAAAAasWGBthU2D9HIQz/sCPSPwDAAj9CAgAAAAAAAAHYAAAALgAAAGoqfCdOAdg/T5nubQO20j8AAAM/QgIAAAAAAAAB2QAAAC4AAAAoNjTApsLXP6kKqNY0QNM/AIADP1ICAAAAAAAAAdoAAAAuAAAA7EHsWP+D1z+1DMjOuN7TPwDAAz9SAgAAAAAAAAHbAAAALgAAAKtNpPFXRdc/u4SqPQtx1D8AgAQ/YgIAAAAAAAAB3AAAAC4AAABpWVyKsAbXPxeAoS9uB9U/AEAEP2ICAAAAAAAAAd0AAAAuAAAA5gvXmuvc1j/J6jGSfonVPwAABD9xAgAAAAAAAAHeAAAALgAAAGi+Uasms9Y/JdKtcX4H1j8AAAU/cQIAAAAAAAAB3wAAAC4AAACpF48zRJ7WP9eyAEtdfdY/AEAHP4ECAAAAAAAAAeAAAAAuAAAAJ8oJRH901j8zmnwqXfvWPwDACT+BAgAAAAAAAAHhAAAALgAAAGgjR8ycX9Y/43rPAzxx1z8AwAw/kAIAAAAAAAAB4gAAAC4AAADl1cHc1zXWP5NbIt0a59c/AMAOP5ACAAAAAAAAAeMAAAAuAAAAJi//ZPUg1j+ZNUyw2FTYPwAAED+gAgAAAAAAAAHkAAAALgAAAGiIPO0SDNY/SYxhAIa+2D8AwBA/oAIAAAAAAAAB5QAAAC4AAABoiDztEgzWP6Ppn1ZUMNk/AIARP6ACAAAAAAAAAeYAAAAuAAAAaIg87RIM1j8B0Rs2VK7ZPwDAET+wAgAAAAAAAAHnAAAALgAAAGiIPO0SDNY/XS5ajCIg2j8AwBE/sAIAAAAAAAAB6AAAAC4AAABoiDztEgzWPwuFb9zPido/AAASP88CAAAAAAAAAekAAAAuAAAAaIg87RIM1j8V6dY4vwPbPwAAEj/PAgAAAAAAAAHqAAAALgAAAGiIPO0SDNY/wckpEp552z8AABI/zwIAAAAAAAAB6wAAAC4AAADkOrf9TeLVP3OqfOt879s/AAASP88CAAAAAAAAAewAAAAuAAAAJpT0hWvN1T/PB7tBS2HcPwAAEj/fAgAAAAAAAAHtAAAALgAAAGbtMQ6JuNU/1eHkFAnP3D8AABI/3wIAAAAAAAAB7gAAAC4AAACjRm+WpqPVPzG15eGlNN0/AAATP+4CAAAAAAAAAe8AAAAuAAAA5J+sHsSO1T/f938f8IXdPwBAFT/uAgAAAAAAAAHwAAAALgAAACX56abhedU/ObcF2inT3T8AwBY//gIAAAAAAAAB8QAAAC4AAAAl+emm4XnVPztpOYghEN4/AMAYP/4CAAAAAAAAAfIAAAAuAAAAoqtktxxQ1T+VFEQw+ETePwCAGT8NAwAAAAAAAAHzAAAALgAAAKKrZLccUNU/6zURT51t3j8AwBk/DQMAAAAAAAAB9AAAAC4AAACiq2S3HFDVP5dQtWchjt4/AIAaPx0DAAAAAAAAAfUAAAAuAAAAoqtktxxQ1T+b7m0DtrLePwDAGz8dAwAAAAAAAAH2AAAALgAAAKKrZLccUNU/mQLpFRnL3j8AgBw/IQMAAAAAAAAB9wAAAC4AAAAl+emm4XnVP5uMJp9K194/AIAePyEDAAAAAAAAAfgAAAAuAAAAZu0xDom41T9Jk0+la9/ePwAAIT8wAwAAAAAAAAH5AAAALgAAAGiIPO0SDNY/SZNPpWvf3j8AQCI/MAMAAAAAAAAB+gAAAC4AAABoI0fMnF/WP+8POyJb294/AEAjPzADAAAAAAAAAfsAAAAuAAAAqbKZEs7x1j9FCRIcOtPePwBAJD9AAwAAAAAAAAH8AAAALgAAAGqPcUjErdc/mQLpFRnL3j8AQCU/UAMAAAAAAAAB/QAAAC4AAAAubEl+umnYP5l4q4znvt4/AMAmP1ADAAAAAAAAAf4AAAAuAAAAre/jK5M62T+b7m0DtrLePwCAKD9fAwAAAAAAAAH/AAAALgAAAK7AA8kwNdo/l2QweoSm3j8AACo/XwMAAAAAAAABAAEAAC4AAAB0OObdsETbP+vTyeoxkt4/AMArP28DAAAAAAAAAQEBAAAuAAAANLDI8jBU3D+Xxnfe74HePwCALD9vAwAAAAAAAAECAQAALgAAAPsnqwexY90/lTw6Vb513j8AQC0/fgMAAAAAAAABAwEAAC4AAAB5RlCUE4jeP+s1EU+dbd4/AMAtP34DAAAAAAAAAQQBAAAuAAAAP74yqZOX3z+TKL9CW13ePwCALj+eAwAAAAAAAAEFAQAALgAAAP+aCt+JU+A/6SGWPDpV3j8AQC4/ngMAAAAAAAABBgEAAC4AAACCg5qt2NDgPz8bbTYZTd4/AIAtP54DAAAAAAAAAQcBAAAuAAAApBhJQLZD4T+VFEQw+ETePwCALD+eAwAAAAAAAAEIAQAALgAAAAMHNVuxoeE/P5EvredA3j8AQCw/rQMAAAAAAAABCQEAAC4AAACkTl7+yerhP+cNGyrXPN4/AMAoP60DAAAAAAAAAQoBAAAuAAAA40KmZXEp4j/nDRsq1zzePwBAJD+9AwAAAAAAAAELAQAALgAAAGOQK1U2U+I/kYoGp8Y43j8AQBg/vQMAAAAAAAABDAEAAC4AAACFis8IinLiP5GKBqfGON4/AIAJP80DAAAAAAAAAQ0BAAAuAAAAY5ArVTZT4j/nDRsq1zzePwAAvz7NAwAAAAAAAAEOAQAALgAAABcqPiMoyuk/qkGKQQgC4D8AAOg9AAAAAAAAAAABDwEAAC4AAAB5fR9fmdTpP/3//////98/AAAiPhAAAAAAAAAAARABAAAuAAAA2NAAmwrf6T+rfOt87/vfPwAAOD4QAAAAAAAAAAERAQAALgAAAHl9H1+Z1Ok/U/nW+d733z8AAEQ+EAAAAAAAAAABEgEAAC4AAAB5fR9fmdTpP1P51vne998/AABgPhAAAAAAAAAAARMBAAAuAAAAeX0fX5nU6T//dcJ2zvPfPwAAcj4QAAAAAAAAAAEUAQAALgAAABcqPiMoyuk/qfKt873v3z8AAIE+IAAAAAAAAAABFQEAAC4AAAC31lzntr/pP1VvmXCt698/AICFPiAAAAAAAAAAARYBAAAuAAAAWIN7q0W16T+paHBqjOPfPwCAiT4vAAAAAAAAAAEXAQAALgAAAPYvmm/Uquk/VeVb53vf3z8AAIs+LwAAAAAAAAABGAEAAC4AAAA3idf38ZXpP6veMuFa198/AACQPj8AAAAAAAAAARkBAAAuAAAAtztSCC1s6T/91wnbOc/fPwCAlz4/AAAAAAAAAAEaAQAALgAAAHVHCqGFLek/p1T1VynL3z8AAKE+PwAAAAAAAAABGwEAAC4AAAA2U8I53u7oP/tNzFEIw98/AACsPj8AAAAAAAAAARwBAAAuAAAA9V560jaw6D9RR6NL57rfPwCAtT5OAAAAAAAAAAEdAQAALgAAAFQXUS8eZ+g/p0B6Rcay3z8AAL4+TgAAAAAAAAABHgEAAC4AAABUfEZQlBPoP1G9ZcK1rt8/AADFPl4AAAAAAAAAAR8BAAAuAAAA841aNZm15z+nQHpFxrLfPwCAzD5uAAAAAAAAAAEgAQAALgAAAHClymZKOOc/UUejS+e63z8AANM+bgAAAAAAAAABIQEAAC4AAACPaVlcirDmP6dU9Vcpy98/AIDZPn0AAAAAAAAAASIBAAAuAAAA7oYl2ucT5j+paHBqjOPfPwCA3D6NAAAAAAAAAAEjAQAALgAAAEyk8VdFd+U//f//////3z8AgN0+jQAAAAAAAAABJAEAAC4AAAArdDjm3bDkPwCKPYkxDOA/AADePo0AAAAAAAAAASUBAAAuAAAAqvCdOAXg4z+sVQVUaxrgPwAA3j6dAAAAAAAAAAEmAQAALgAAAGfGQBNK+uI/WCHNHqUo4D8AAN4+nQAAAAAAAAABJwEAAC4AAACkTl7+yerhPwQo9iTGMOA/AADfPp0AAAAAAAAAASgBAAAuAAAAQSpdJbvl4D8CsjOu9zzgPwCA3j6sAAAAAAAAAAEpAQAALgAAALsLuJhYwd8/rrhctBhF4D8AAN4+rAAAAAAAAAABKgEAAC4AAAA7HPNuWKLdP659+3gxS+A/AADgPrwAAAAAAAAAASsBAAAuAAAA8yB2rP/B2z8Gi02Fc1vgPwAA4z68AAAAAAAAAAEsAQAALgAAAHLMu2GJ9tk/WtMAzZxl4D8AgOo+ywAAAAAAAAABLQEAAC4AAACsHsSO9T/YPwbaKdO9beA/AADzPssAAAAAAAAAAS4BAAAuAAAAqRePM0Se1j9aIt0a53fgPwCA+j7bAAAAAAAAAAEvAQAALgAAAOMEoj86O9U/XOd73/994D8AQAE/2wAAAAAAAAABMAEAAC4AAABf5vyy1xbUPwbupOUghuA/AIADP+sAAAAAAAAAATEBAAAuAAAAn24anlcH0z8Is0OqOYzgPwAABT/rAAAAAAAAAAEyAQAALgAAAF1EvXicIdI/tLlssFqU4D8AwAU/+gAAAAAAAAABMwEAAC4AAACcZ+VCpmXRP1zAlbZ7nOA/AMAFP/oAAAAAAAAAATQBAAAuAAAAlzHQhJK+0D8Ix768nKTgPwCABj8KAQAAAAAAAAE1AQAALgAAABlJQLZDQdA/CIxdgbWq4D8AQAc/CgEAAAAAAAABNgEAAC4AAAApwWDP6YfPP7KShofWsuA/AEAIPxoBAAAAAAAAATcBAAAuAAAAqz3GIRG3zj8I2znP/7zgPwDACT8aAQAAAAAAAAE4AQAALgAAACu6K3Q45s0/YCPtFinH4D8AgAs/KQEAAAAAAAABOQEAAC4AAAArhBa2JD/NP2JyyWRz2eA/AAAOPzgBAAAAAAAAAToBAAAuAAAAp5uG59XBzD9iwaWyvevgPwDADz84AQAAAAAAAAE7AQAALgAAAKEAfAhMbsw/DherBikG4T8AABE/OAEAAAAAAAABPAEAAC4AAACnZXEpwhrMP7oxTx+tJuE/AEASPzgBAAAAAAAAAT0BAAAuAAAAHxjsOf3wyz9m1jDBYlPhPwBAEz9HAQAAAAAAAAE+AQAALgAAAB8Y7Dn98Ms/av4m5iiE4T8AwBM/RwEAAAAAAAABPwEAAC4AAAAfGOw5/fDLP8KpMY7/uOE/AMATP1cBAAAAAAAAAUABAAAuAAAAHxjsOf3wyz9une99//fhPwCAFD9XAQAAAAAAAAFBAQAALgAAAB8Y7Dn98Ms/yNI3rwc54j8AwBU/ZwEAAAAAAAABQgEAAC4AAAAfGOw5/fDLPyKSvWlBhuI/AIAWP2cBAAAAAAAAAUMBAAAuAAAAHxjsOf3wyz8mWGwqnNviPwDAFj92AQAAAAAAAAFEAQAALgAAAB8Y7Dn98Ms/1iRE8Rc54z8AABc/dgEAAAAAAAABRQEAAC4AAAChymZKOMfLP9o5z/+8oOM/AIAXP4YBAAAAAAAAAUYBAAAuAAAAI33hWnOdyz820m6RcgzkPwBAGD+GAQAAAAAAAAFHAQAALgAAACN94Vpzncs/kKVvXg9y5D8AQBk/lgEAAAAAAAABSAEAAC4AAAClL1xrrnPLP0A35umj1eQ/AMAaP5YBAAAAAAAAAUkBAAAuAAAApS9ca65zyz+aRUjyJzXlPwCAHD+lAQAAAAAAAAFKAQAALgAAAKGUUYwkIMs/9FOq+quU5T8AAB4/pQEAAAAAAAABSwEAAC4AAACl+UatmszKP1CdbT4X7uU/AEAfP7UBAAAAAAAAAUwBAAAuAAAAIRG33ktPyj9UYxz/cUPmPwDAHz+1AQAAAAAAAAFNAQAALgAAACHboSA4qMk/AmtVAdWa5j8AgCA/xAEAAAAAAAABTgEAAC4AAACd8hFS6SrJP7Ct7z4f7OY/AMAgP8QBAAAAAAAAAU8BAAAuAAAAGgqCg5qtyD9g8Il8aT3nPwCAIT/UAQAAAAAAAAFQAQAALgAAAJuG59XB3Mc/uOpwcoqE5z8AwCE/1AEAAAAAAAABUQEAAC4AAACW69z2N4nHP2ajzSajyec/AMAhP+QBAAAAAAAAAVIBAAAuAAAAlbXHOCTixj8U0uxRigLoPwBAIT/kAQAAAAAAAAFTAQAALgAAABLNN2rVZMY/xMWqQYpB6D8AACE/8wEAAAAAAAABVAEAAC4AAACY5KebhufFP3AvK6hYdOg/AAAhP/MBAAAAAAAAAVUBAAAuAAAAk0mdvPyTxT/I2jVQL6noPwCAIT/zAQAAAAAAAAFWAQAALgAAABX8F803asU/IIZA+AXe6D8AwCE/EwIAAAAAAAABVwEAAC4AAACOrpLdckDFP87vwF7UEOk/AIAiPxMCAAAAAAAAAVgBAAAuAAAAjq6S3XJAxT/OjXn6aDXpPwDAIj8TAgAAAAAAAAFZAQAALgAAAI6ukt1yQMU/fDJbnB5i6T8AwCI/EwIAAAAAAAABWgEAAC4AAACOrpLdckDFP9RTKLvDiuk/AAAjPyICAAAAAAAAAVsBAAAuAAAAjq6S3XJAxT/WLEKSP6npPwCAIz8iAgAAAAAAAAFcAQAALgAAAI6ukt1yQMU/1gVcabvH6T8AwCM/MgIAAAAAAAABXQEAAC4AAACOrpLdckDFP9hUOLcF2uk/AMAjPzICAAAAAAAAAV4BAAAuAAAAjq6S3XJAxT8uJymIYPDpPwAAJD9BAgAAAAAAAAFfAQAALgAAAI6ukt1yQMU/hDR7lKIA6j8AACQ/QQIAAAAAAAABYAEAAC4AAACOrpLdckDFP9x8LtzLCuo/AIAkP1ECAAAAAAAAAWEBAAAuAAAAjq6S3XJAxT8yxeEj9RTqPwDAJT9RAgAAAAAAAAFiAQAALgAAABX8F803asU/Mk8frSYh6j8AgCY/YQIAAAAAAAABYwEAAC4AAACTSZ28/JPFP94a53dgL+o/AMAmP2ECAAAAAAAAAWQBAAAuAAAAmOSnm4bnxT/gacPFqkHqPwAAJz9wAgAAAAAAAAFlAQAALgAAABYyLYtLEcY/NLJ2DdRL6j8AACc/cAIAAAAAAAABZgEAAC4AAAASzTdq1WTGPzQ8tJYFWOo/AAAnP4ACAAAAAAAAAWcBAAAuAAAAlbXHOCTixj+KhGfeLmLqPwAAJz+AAgAAAAAAAAFoAQAALgAAAJbr3PY3icc/NIuQ5E9q6j8AwCU/kAIAAAAAAAABaQEAAC4AAACYIfK0SzDIP+DMGiZYbOo/AEAkP5ACAAAAAAAAAWoBAAAuAAAAG0CXQa5UyT/gkbnqcHLqPwCAIz+fAgAAAAAAAAFrAQAALgAAAKX5Rq2azMo/NlAvqWhw6j8AgCM/nwIAAAAAAAABbAEAAC4AAAAfGOw5/fDLP+DMGiZYbOo/AEAjP68CAAAAAAAAAW0BAAAuAAAAKYtLEdbgzj80xvEfN2TqPwAAIz+vAgAAAAAAAAFuAQAALgAAAFtzndv+JtE/3n0+2A1a6j8AACM/rwIAAAAAAAABbwEAAC4AAADgYmIF/0XTP+C4nxP1U+o/AIAjP74CAAAAAAAAAXABAAAuAAAAJfnppuF51T/guJ8T9VPqPwDAIz++AgAAAAAAAAFxAQAALgAAACg2NMCmwtc/NDy0lgVY6j8AgCQ/zgIAAAAAAAABcgEAAC4AAACuwAPJMDXaP959PtgNWuo/AEAlP84CAAAAAAAAAXMBAAAuAAAAdgkGe04/3D80xvEfN2TqPwDAJj/eAgAAAAAAAAF0AQAALgAAAHmrRbWJNN4/NMbxHzdk6j8AgCc/3gIAAAAAAAABdQEAAC4AAABhU+E7cQrgPzTG8R83ZOo/AMAnP+0CAAAAAAAAAXYBAAAuAAAAIDC5cWfG4D+KhGfeLmLqPwBAJz/tAgAAAAAAAAF3AQAALgAAACRmzi97beE/iL/IGRZc6j8AACc//QIAAAAAAAABeAEAAC4AAABj9SB2rP/hP+C4nxP1U+o/AAAjP/0CAAAAAAAAAXkBAAAuAAAARTGSgGyH4j80snYN1EvqPwAAHj8NAwAAAAAAAAF6AQAALgAAAMYZIk+7BOM/3qQkAZI76j8AQAk/DQMAAAAAAAABewEAAC4AAAAqoxhJQLbjP95VSLNHKeo/AIDbPhwDAAAAAAAAAXwBAAAuAAAA6X/wfjZy5D+Eg1fi7BLqPwAAkD4cAwAAAAAAAAF9AQAALgAAAAcWWR6Giu8/29MIyz2N0D8AADA9AAAAAAAAAAABfgEAAC4AAACnwnfiFIDvP9tJy0EMgdA/AABwPRAAAAAAAAAAAX8BAAAuAAAAR2+WpqN17z8xQ6I763jQPwAAiD0QAAAAAAAAAAGAAQAALgAAAOkbtWoya+8/L7lksrls0D8AAJY9EAAAAAAAAAABgQEAAC4AAADpG7VqMmvvP4OyO6yYZNA/AACyPRAAAAAAAAAAAYIBAAAuAAAA6Ru1ajJr7z8vLycpiGDQPwAA2j0fAAAAAAAAAAGDAQAALgAAAOkbtWoya+8/Ly8nKYhg0D8AAAM+HwAAAAAAAAABhAEAAC4AAADpG7VqMmvvPy8vJymIYNA/AAASPi8AAAAAAAAAAYUBAAAuAAAA6Ru1ajJr7z8vLycpiGDQPwAAHT4vAAAAAAAAAAGGAQAALgAAAOkbtWoya+8/Ly8nKYhg0D8AACY+LwAAAAAAAAABhwEAAC4AAADpG7VqMmvvPy8vJymIYNA/AAAuPj4AAAAAAAAAAYgBAAAuAAAAhcjTLsFg7z+DsjusmGTQPwAAND4+AAAAAAAAAAGJAQAALgAAAIXI0y7BYO8/g7I7rJhk0D8AADk+PgAAAAAAAAABigEAAC4AAAAldfLyT1bvP4OyO6yYZNA/AAA7Pj4AAAAAAAAAAYsBAAAuAAAAZc4ve21B7z+DsjusmGTQPwAAOz4+AAAAAAAAAAGMAQAALgAAAAV7Tj/8Nu8/g7I7rJhk0D8AAEc+PgAAAAAAAAABjQEAAC4AAACnJ20DiyzvP4OyO6yYZNA/AABXPj4AAAAAAAAAAY4BAAAuAAAAR9SLxxki7z8vLycpiGDQPwAAbj5OAAAAAAAAAAGPAQAALgAAAOOAqouoF+8/Ly8nKYhg0D8AgIU+TgAAAAAAAAABkAEAAC4AAACDLclPNw3vP9erEqZ3XNA/AICQPk4AAAAAAAAAAZEBAAAuAAAAgy3JTzcN7z+FKP4iZ1jQPwAAmj5eAAAAAAAAAAGSAQAALgAAAIMtyU83De8/hSj+ImdY0D8AAJ4+XgAAAAAAAAABkwEAAC4AAACDLclPNw3vP4Uo/iJnWNA/AACkPm0AAAAAAAAAAZQBAAAuAAAAgy3JTzcN7z+FKP4iZ1jQPwCAqz5tAAAAAAAAAAGVAQAALgAAAIMtyU83De8/hSj+ImdY0D8AgLA+bQAAAAAAAAABlgEAAC4AAACDLclPNw3vPy+l6Z9WVNA/AAC1Pm0AAAAAAAAAAZcBAAAuAAAAI9rnE8YC7z8vpemfVlTQPwAAtz59AAAAAAAAAAGYAQAALgAAACPa5xPGAu8/2SHVHEZQ0D8AgLg+fQAAAAAAAAABmQEAAC4AAAAj2ucTxgLvPy0brBYlSNA/AIC4Pn0AAAAAAAAAAZoBAAAuAAAAZTMlnOPt7j8tG6wWJUjQPwAAuD59AAAAAAAAAAGbAQAALgAAAKWMYiQB2e4/2ZeXkxRE0D8AALg+jQAAAAAAAAABnAEAAC4AAADh5Z+sHsTuP9mXl5MURNA/AAC5Po0AAAAAAAAAAZ0BAAAuAAAAIz/dNDyv7j/Zl5eTFETQPwCAuD7LAAAAAAAAAAGeAQAALgAAAGOYGr1Zmu4/2ZeXkxRE0D8AALg+ywAAAAAAAAABnwEAAC4AAACl8VdFd4XuP9mXl5MURNA/AAC4PtsAAAAAAAAAAaABAAAuAAAAgfezkSNm7j8tG6wWJUjQPwAAuT7bAAAAAAAAAAGhAQAALgAAAAKqLqJePO4/LRusFiVI0D8AgLk+6gAAAAAAAAABogEAAC4AAAAiCch2KAjuPy0brBYlSNA/AAC7PvoAAAAAAAAAAaMBAAAuAAAAQ2hhS/LT7T8tG6wWJUjQPwCAuz76AAAAAAAAAAGkAQAALgAAAAF0GeRKle0/LRusFiVI0D8AgLs+CgEAAAAAAAABpQEAAC4AAABgLPBAMkztPy0brBYlSNA/AAC8PhkBAAAAAAAAAaYBAAAuAAAAYJHlYaj47D/ZIdUcRlDQPwAAvD4pAQAAAAAAAAGnAQAALgAAAJ5PGAs8kOw/L6Xpn1ZU0D8AALw+KQEAAAAAAAABqAEAAC4AAAA+YSzwQDLsP4Uo/iJnWNA/AAC8PjgBAAAAAAAAAakBAAAuAAAA3XJA1UXU6z8vLycpiGDQPwAAvD44AQAAAAAAAAGqAQAALgAAANvXNfa7gOs/g7I7rJhk0D8AAL0+OAEAAAAAAAABqwEAAC4AAADaPCsXMi3rP4c8eTXKcNA/AIC+PkgBAAAAAAAAAawBAAAuAAAA2qEgOKjZ6j/Zv4242nTQPwCAwT5IAQAAAAAAAAGtAQAALgAAAHqzNB2te+o/hca2vvt80D8AAMM+WAEAAAAAAAABrgEAAC4AAADYawt6lDLqPzHN38QchdA/AIDDPlgBAAAAAAAAAa8BAAAuAAAA2NAAmwrf6T/b0wjLPY3QPwAAxD5nAQAAAAAAAAGwAQAALgAAANc19ruAi+k/MVcdTk6R0D8AAMU+ZwEAAAAAAAABsQEAAC4AAAA37swYaELpP91dRlRvmdA/AIDFPncBAAAAAAAAAbIBAAAuAAAA9fmEscAD6T8z4VrXf53QPwCAxT53AQAAAAAAAAGzAQAALgAAABVZHoaKz+g/h2RvWpCh0D8AAMY+hwEAAAAAAAABtAEAAC4AAAA2uLdaVJvoP93ng92gpdA/AADGPocBAAAAAAAAAbUBAAAuAAAAVBdRLx5n6D/d54PdoKXQPwAAyT6WAQAAAAAAAAG2AQAALgAAABQjCch2KOg/3eeD3aCl0D8AAM8+lgEAAAAAAAABtwEAAC4AAADSLsFgz+nnP93ng92gpdA/AADSPqYBAAAAAAAAAbgBAAAuAAAAkTp5+Ser5z+HZG9akKHQPwCA0z6mAQAAAAAAAAG5AQAALgAAALGZEs7xduc/M+Fa13+d0D8AgNI+tQEAAAAAAAABugEAAC4AAADR+Kuiu0LnPzPhWtd/ndA/AADSPrUBAAAAAAAAAbsBAAAuAAAAUasms/YY5z8z4VrXf53QPwAA0j61AQAAAAAAAAG8AQAALgAAANFdocMx7+Y/M+Fa13+d0D8AANM+1QEAAAAAAAABvQEAAC4AAACxY/0P3s/mP4dkb1qQodA/AIDTPtUBAAAAAAAAAb4BAAAuAAAA77w6mPu65j/d54PdoKXQPwCA0z7VAQAAAAAAAAG/AQAALgAAADEWeCAZpuY/33HBZtKx0D8AANQ+1QEAAAAAAAABwAEAAC4AAABvb7WoNpHmP4l46mzzudA/AADUPuQBAAAAAAAAAcEBAAAuAAAADxzUbMWG5j+LAij2JMbQPwAA1D7kAQAAAAAAAAHCAQAALgAAALDI8jBUfOY/iYxlf1bS0D8AANQ+5AEAAAAAAAABwwEAAC4AAABOdRH14nHmP+GZt4uY4tA/AADUPuQBAAAAAAAAAcQBAAAuAAAA7yEwuXFn5j83pwmY2vLQPwAA1D70AQAAAAAAAAHFAQAALgAAAO8hMLlxZ+Y/NzFHIQz/0D8AANQ+9AEAAAAAAAABxgEAAC4AAAAwe21Bj1LmP+E3cCctB9E/AADUPgQCAAAAAAAAAccBAAAuAAAAbtSqyaw95j85RcIzbxfRPwAA1D4EAgAAAAAAAAHIAQAALgAAAA+ByY07M+Y/O1k9RtIv0T8AANQ+EwIAAAAAAAAByQEAAC4AAACwLehRyijmP49mj1IUQNE/AADVPiMCAAAAAAAAAcoBAAAuAAAATtoGFlke5j899/XhZlTRPwCA1z4jAgAAAAAAAAHLAQAALgAAAI4zRJ52CeY/lY6Fd9pw0T8AANo+MgIAAAAAAAABzAEAAC4AAAAs4GJiBf/lP5OiAIo9idE/AIDdPjICAAAAAAAAAc0BAAAuAAAAzoyBJpT05T/rOZAfsaXRPwAA3z5CAgAAAAAAAAHOAQAALgAAAKyS3XJA1eU/l1Q0ODXG0T8AgN8+QgIAAAAAAAABzwEAAC4AAACOmDm/7LXlP+3rw82o4tE/AIDePlICAAAAAAAAAdABAAAuAAAAzfF2Rwqh5T/vE7rybhPSPwAA3j5hAgAAAAAAAAHRAQAALgAAAEyk8VdFd+U/nbiblCRA0j8AAN4+YQIAAAAAAAAB0gEAAC4AAAAsqk2k8VflP/XZaLPJaNI/AADfPnECAAAAAAAAAdMBAAAuAAAAC7Cp8J045T+jfkpVf5XSPwCA3j5xAgAAAAAAAAHUAQAALgAAAEwJ53i7I+U/paZAekXG0j8AAN4+gQIAAAAAAAAB1QEAAC4AAACLYiQB2Q7lP/vHDZnq7tI/AADePoECAAAAAAAAAdYBAAAuAAAAKw9DxWcE5T//7wO+sB/TPwAA3j6QAgAAAAAAAAHXAQAALgAAAG1ogE2F7+Q/ARj64nZQ0z8AAN4+kAIAAAAAAAAB2AEAAC4AAAALFZ8RFOXkP62824QsfdM/AADePpACAAAAAAAAAdkBAAAuAAAAq8G91aLa5D9bYb0m4qnTPwAA3j6gAgAAAAAAAAHaAQAALgAAAKvBvdWi2uQ/B5DcUcni0z8AAN8+oAIAAAAAAAAB2wEAAC4AAABLbtyZMdDkPw1CEADBH9Q/AIDfPq8CAAAAAAAAAdwBAAAuAAAAS27cmTHQ5D+5cC8rqFjUPwCA3z6vAgAAAAAAAAHdAQAALgAAAEtu3Jkx0OQ/E6Z3XLCZ1D8AAOA+vwIAAAAAAAAB3gEAAC4AAABLbtyZMdDkP7/UloeX0tQ/AADgPr8CAAAAAAAAAd8BAAAuAAAAS27cmTHQ5D9tA7ayfgvVPwAA4D7PAgAAAAAAAAHgAQAALgAAAOka+13AxeQ/xSSD0SM01T8AAOE+zwIAAAAAAAAB4QEAAC4AAACLxxkiT7vkPxtGUPDIXNU/AIDhPt4CAAAAAAAAAeIBAAAuAAAAK3Q45t2w5D8d5AiMXYHVPwCA4T7eAgAAAAAAAAHjAQAALgAAAMsgV6pspuQ/H/iDnsCZ1T8AAOI+7gIAAAAAAAAB5AEAAC4AAABpzXVu+5vkP8uI6i0TrtU/AADiPu4CAAAAAAAAAeUBAAAuAAAAC3qUMoqR5D/NnGVAdsbVPwAA4j7+AgAAAAAAAAHmAQAALgAAAKsms/YYh+Q/I6q3TLjW1T8AAOI+/gIAAAAAAAAB5wEAAC4AAACrJrP2GIfkPyM09dXp4tU/AADiPv4CAAAAAAAAAegBAAAuAAAAqyaz9hiH5D8jvjJfG+/VPwAA4j4NAwAAAAAAAAHpAQAALgAAAKsms/YYh+Q/JUhw6Ez71T8AAOI+DQMAAAAAAAAB6gEAAC4AAAALepQyipHkP9HY1nefD9Y/AADiPh0DAAAAAAAAAesBAAAuAAAAC3qUMoqR5D8n5iiE4R/WPwAA4z4dAwAAAAAAAAHsAQAALgAAAGnNdW77m+Q/e/N6kCMw1j8AgOQ+LAMAAAAAAAAB7QEAAC4AAABpzXVu+5vkP399uBlVPNY/AIDlPiwDAAAAAAAAAe4BAAAuAAAAyyBXqmym5D8pDh+pp1DWPwCA5T48AwAAAAAAAAHvAQAALgAAACt0OObdsOQ/fxtxtelg1j8AAOY+PAMAAAAAAAAB8AEAAC4AAACLxxkiT7vkP9Uow8ErcdY/AIDkPkwDAAAAAAAAAfEBAAAuAAAA6Rr7XcDF5D/XsgBLXX3WPwAA5D5MAwAAAAAAAAHyAQAALgAAAEtu3Jkx0OQ/LcBSV5+N1j8AAOQ+WwMAAAAAAAAB8wEAAC4AAABLbtyZMdDkPy1KkODQmdY/AADlPlsDAAAAAAAAAfQBAAAuAAAAS27cmTHQ5D8r1M1pAqbWPwCA5T5rAwAAAAAAAAH1AQAALgAAAEtu3Jkx0OQ/L14L8zOy1j8AAOc+awMAAAAAAAAB9gEAAC4AAAALFZ8RFOXkP9tkNPlUutY/AIDnPnsDAAAAAAAAAfcBAAAuAAAAzLthifb55D/Z7nGChsbWPwAA6T57AwAAAAAAAAH4AQAALgAAAItiJAHZDuU/hfWaiKfO1j8AgOg+igMAAAAAAAAB+QEAAC4AAAArD0PFZwTlP9l4rwu40tY/AADoPooDAAAAAAAAAfoBAAAuAAAAi2IkAdkO5T8x/MOOyNbWPwAA6T6KAwAAAAAAAAH7AQAALgAAAO21BT1KGeU/hX/YEdna1j8AgOs+mgMAAAAAAAAB/AEAAC4AAADttQU9ShnlP4V/2BHZ2tY/AADwPpoDAAAAAAAAAf0BAAAuAAAArFzItCwu5T/bAu2U6d7WPwCA9T6aAwAAAAAAAAH+AQAALgAAAMxWbGiATeU/MYYBGPri1j8AgPo+mgMAAAAAAAAB/wEAAC4AAADtUBAc1GzlP4UJFpsK59Y/AAD/PrkDAAAAAAAAAQACAAAuAAAADku0zyeM5T/bjCoeG+vWPwCAAT+5AwAAAAAAAAEBAgAALgAAAM3xdkcKoeU/MRA/oSvv1j8AgAM/yQMAAAAAAAABAgIAAC4AAACOmDm/7LXlP4eTUyQ889Y/AAAFP8kDAAAAAAAAAQMCAAAuAAAATj/8Ns/K5T+Hk1MkPPPWPwBABj/YAwAAAAAAAAEEAgAALgAAAG45oOoi6uU/h5NTJDzz1j8AAAY/2AMAAAAAAAABBQIAAC4AAACOM0SedgnmP4eTUyQ889Y/AAAGP+gDAAAAAAAAAQYCAAAuAAAAsC3oUcoo5j+Hk1MkPPPWPwCABj/oAwAAAAAAAAEHAgAALgAAAM4njAUeSOY/h5NTJDzz1j8AwAc/+AMAAAAAAAABCAIAAC4AAADvITC5cWfmP4eTUyQ889Y/AIAIP/gDAAAAAAAAAQkCAAAuAAAADxzUbMWG5j+Hk1MkPPPWPwDACD8HBAAAAAAAAAEKAgAALgAAAI9pWVyKsOY/3RZop0z31j8AgAk/BwQAAAAAAAABCwIAAC4AAAAQt95LT9rmPzOafCpd+9Y/AEAKPxcEAAAAAAAAAQwCAAAuAAAAkQRkOxQE5z+HHZGtbf/WPwBACz8mBAAAAAAAAAENAgAALgAAABFS6SrZLec/MyS6s44H1z8AwAw/JgQAAAAAAAABDgIAAC4AAACRn24anlfnPzMkurOOB9c/AAANPyYEAAAAAAAAAQ8CAAAuAAAAsZkSzvF25z8zJLqzjgfXPwCADD9GBAAAAAAAAAEQAgAALgAAANKTtoFFluc/MyS6s44H1z8AQA0/RgQAAAAAAAABEQIAAC4AAADzjVo1mbXnPzMkurOOB9c/AEAPP0YEAAAAAAAAARICAAAuAAAAEoj+6OzU5z8zJLqzjgfXPwBAED9GBAAAAAAAAAETAgAALgAAAJTVg9ix/uc/MyS6s44H1z8AwBA/VQQAAAAAAAABFAIAAC4AAACyzyeMBR7oPzMkurOOB9c/AEAQP1UEAAAAAAAAARUCAAAuAAAAMh2te8pH6D8zJLqzjgfXPwAAED9lBAAAAAAAAAEWAgAALgAAALNqMmuPceg/MyS6s44H1z8AABA/ZQQAAAAAAAABFwIAAC4AAAA2uLdaVJvoPzMkurOOB9c/AAAQP3UEAAAAAAAAARgCAAAuAAAAtgU9ShnF6D8zJLqzjgfXPwAAET91BAAAAAAAAAEZAgAALgAAANX/4P1s5Og/MyS6s44H1z8AgBI/hAQAAAAAAAABGgIAAC4AAAD1+YSxwAPpPzMkurOOB9c/AAAUP4QEAAAAAAAAARsCAAAuAAAAFfQoZRQj6T8zJLqzjgfXPwBAFT+UBAAAAAAAAAEcAgAALgAAADfuzBhoQuk/MyS6s44H1z8AABU/lAQAAAAAAAABHQIAAC4AAABX6HDMu2HpP4cdka1t/9Y/AIAUP6MEAAAAAAAAAR4CAAAuAAAAF48zRJ526T8zmnwqXfvWPwBAFD+jBAAAAAAAAAEfAgAALgAAANc19ruAi+k/M5p8Kl371j8AgBQ/swQAAAAAAAABIAIAAC4AAACX3LgzY6DpPzOafCpd+9Y/AEAUP7MEAAAAAAAAASECAAAuAAAAWIN7q0W16T8zmnwqXfvWPwAAFD+zBAAAAAAAAAEiAgAALgAAABcqPiMoyuk/M5p8Kl371j8AgBQ/wwQAAAAAAAABIwIAAC4AAADY0ACbCt/pPzOafCpd+9Y/AMAVP8MEAAAAAAAAASQCAAAuAAAAOCTi1nvp6T8zmnwqXfvWPwAAFj/DBAAAAAAAAAElAgAALgAAAJd3wxLt8+k/M5p8Kl371j8AgBU/0gQAAAAAAAABJgIAAC4AAACXd8MS7fPpPzOafCpd+9Y/AEAVP9IEAAAAAAAAAScCAAAuAAAAWB6Gis8I6j8zmnwqXfvWPwAAFT/SBAAAAAAAAAEoAgAALgAAAFgehorPCOo/M5p8Kl371j8AgBU/8gQAAAAAAAABKQIAAC4AAAC4cWfGQBPqPzOafCpd+9Y/AEAWP/IEAAAAAAAAASoCAAAuAAAAGMVIArId6j8zmnwqXfvWPwAAFj/yBAAAAAAAAAErAgAALgAAABjFSAKyHeo/M5p8Kl371j8AgBU/8gQAAAAAAAABLAIAAC4AAAB6GCo+IyjqPzOafCpd+9Y/AEAVP/IEAAAAAAAAAS0CAAAuAAAAehgqPiMo6j8zmnwqXfvWPwAAFT/yBAAAAAAAAAEuAgAALgAAAHoYKj4jKOo/M5p8Kl371j8AgBU/AQUAAAAAAAABLwIAAC4AAADYawt6lDLqPzOafCpd+9Y/AMAWPwEFAAAAAAAAATACAAAuAAAA2GsLepQy6j8zmnwqXfvWPwCAFz8RBQAAAAAAAAExAgAALgAAANhrC3qUMuo/M5p8Kl371j8AwBc/EQUAAAAAAAABMgIAAC4AAADYawt6lDLqPzOafCpd+9Y/AAAYPxEFAAAAAAAAATMCAAAuAAAA2GsLepQy6j8zmnwqXfvWPwCAGD8RBQAAAAAAAAE0AgAALgAAANhrC3qUMuo/M5p8Kl371j8AQBg/EQUAAAAAAAABNQIAAC4AAADYawt6lDLqPzOafCpd+9Y/AAAYPxEFAAAAAAAAATYCAAAuAAAA2GsLepQy6j/dFminTPfWPwAAGD8gBQAAAAAAAAE3AgAALgAAADi/7LUFPeo/3RZop0z31j8AABg/IAUAAAAAAAABOAIAAC4AAAA4v+y1BT3qP90WaKdM99Y/AAAYPyAFAAAAAAAAATkCAAAuAAAAOL/stQU96j/dFminTPfWPwAAGD8gBQAAAAAAAAE6AgAALgAAADi/7LUFPeo/h5NTJDzz1j8AABg/MAUAAAAAAAABOwIAAC4AAAA4v+y1BT3qP4eTUyQ889Y/AIAYPzAFAAAAAAAAATwCAAAuAAAAOL/stQU96j+Hk1MkPPPWPwDAGD8wBQAAAAAAAAE9AgAALgAAADi/7LUFPeo/h5NTJDzz1j8AwBg/MAUAAAAAAAABPgIAAC4AAACYEs7xdkfqP4eTUyQ889Y/AAAZP0AFAAAAAAAAAT8CAAAuAAAAmBLO8XZH6j+Hk1MkPPPWPwAAGT9ABQAAAAAAAAFAAgAALgAAAPplry3oUeo/h5NTJDzz1j8AABk/QAUAAAAAAAABQQIAAC4AAABYuZBpWVzqP4eTUyQ889Y/AIAZP0AFAAAAAAAAAUICAAAuAAAAWLmQaVlc6j+Hk1MkPPPWPwDAGT9ABQAAAAAAAAFDAgAALgAAALgMcqXKZuo/h5NTJDzz1j8AwBk/QAUAAAAAAAABRAIAAC4AAAC4DHKlymbqPzEQP6Er79Y/AAAaP08FAAAAAAAAAUUCAAAuAAAAuAxypcpm6j8xED+hK+/WPwAAGj9PBQAAAAAAAAFGAgAALgAAABpgU+E7ceo/MRA/oSvv1j8AQBk/TwUAAAAAAAABRwIAAC4AAAB6szQdrXvqPzEQP6Er79Y/AAAZP08FAAAAAAAAAUgCAAAuAAAAOFr3lI+Q6j8xED+hK+/WPwCAGT+dBQAAAAAAAAFJAgAALgAAAFpUm0jjr+o/MRA/oSvv1j8AwBo/vQUAAAAAAAABSgIAAC4AAAAb+13AxcTqPzEQP6Er79Y/AIAcP9wFAAAAAAAAAUsCAAAuAAAAm0jjr4ru6j+Hk1MkPPPWPwBAID/sBQAAAAAAAAFMAgAALgAAAHvpSdvAIus/M5p8Kl371j8AACM/+wUAAAAAAAABTQIAAC4AAAD7Ns/KhUzrPzMkurOOB9c/AEAkPxoGAAAAAAAAAU4CAAAuAAAAe4RUukp26z/fKuO5rw/XPwBAJT8aBgAAAAAAAAFPAgAALgAAAPvR2akPoOs/iTEMwNAX1z8AwCU/GgYAAAAAAAABUAIAAC4AAAAdzH1dY7/rP920IEPhG9c/AIAmPyoGAAAAAAAAAVECAAAuAAAAPcYhEbfe6z81ODXG8R/XPwDAJj8qBgAAAAAAAAFSAgAALgAAAPxs5IiZ8+s/NTg1xvEf1z8AgCc/KgYAAAAAAAABUwIAAC4AAAC9E6cAfAjsPzU4NcbxH9c/AEAnPzoGAAAAAAAAAVQCAAAuAAAAvROnAHwI7D81ODXG8R/XPwAAJz86BgAAAAAAAAFVAgAALgAAAL0TpwB8COw/NTg1xvEf1z8AACc/OgYAAAAAAAABVgIAAC4AAAC9E6cAfAjsPzU4NcbxH9c/AAAnP0kGAAAAAAAAAVcCAAAuAAAAvROnAHwI7D81ODXG8R/XPwBAJj9JBgAAAAAAAAFYAgAALgAAAB1niDztEuw/ibtJSQIk1z8AACY/SQYAAAAAAAABWQIAAC4AAAB8uml4Xh3sPzXCck8jLNc/AEAkP0kGAAAAAAAAAVoCAAAuAAAAPmEs8EAy7D/fyJtVRDTXPwCAIj9ZBgAAAAAAAAFbAgAALgAAAJ20DSyyPOw/M0yw2FQ41z8AwBo/WQYAAAAAAAABXAIAAC4AAAD/B+9nI0fsP4vPxFtlPNc/AEARP1kGAAAAAAAAAV0CAAAuAAAA9ZSPkEpX6T/gYtUgxSDkPwAA0D0AAAAAAAAAAAFeAgAALgAAALc7UggtbOk/NiFL37we5D8AABE+EAAAAAAAAAABXwIAAC4AAAAXjzNEnnbpPzYhS9+8HuQ/AAAkPhAAAAAAAAAAAWACAAAuAAAA1zX2u4CL6T+O38CdtBzkPwAAMj4QAAAAAAAAAAFhAgAALgAAADeJ1/fxlek/jt/AnbQc5D8AAE8+EAAAAAAAAAABYgIAAC4AAAD2L5pv1KrpP47fwJ20HOQ/AABpPh8AAAAAAAAAAWMCAAAuAAAAt9Zc57a/6T+O38CdtBzkPwCAgj4fAAAAAAAAAAFkAgAALgAAAHl9H1+Z1Ok/jt/AnbQc5D8AAI8+LwAAAAAAAAABZQIAAC4AAAA4JOLWe+npP47fwJ20HOQ/AICbPi8AAAAAAAAAAWYCAAAuAAAA+cqkTl7+6T/gnTZcrBrkPwAAoT4/AAAAAAAAAAFnAgAALgAAALhxZ8ZAE+o/4J02XKwa5D8AgKg+PwAAAAAAAAABaAIAAC4AAAB6GCo+IyjqP+CdNlysGuQ/AICyPj8AAAAAAAAAAWkCAAAuAAAAOL/stQU96j/gnTZcrBrkPwAAuD4/AAAAAAAAAAFqAgAALgAAAPplry3oUeo/NlysGqQY5D8AAL0+PwAAAAAAAAABawIAAC4AAABYuZBpWVzqP4waItmbFuQ/AADAPk4AAAAAAAAAAWwCAAAuAAAAuAxypcpm6j/i2JeXkxTkPwCAwz5OAAAAAAAAAAFtAgAALgAAALgMcqXKZuo/4tiXl5MU5D8AAMc+TgAAAAAAAAABbgIAAC4AAAC4DHKlymbqPziXDVaLEuQ/AADLPl4AAAAAAAAAAW8CAAAuAAAAuAxypcpm6j+KVYMUgxDkPwAAzj5eAAAAAAAAAAFwAgAALgAAAFi5kGlZXOo/ilWDFIMQ5D8AgNE+XgAAAAAAAAABcQIAAC4AAACYEs7xdkfqP4pVgxSDEOQ/AADUPl4AAAAAAAAAAXICAAAuAAAA2GsLepQy6j+KVYMUgxDkPwCA1j5eAAAAAAAAAAFzAgAALgAAALhxZ8ZAE+o/ilWDFIMQ5D8AgNc+bgAAAAAAAAABdAIAAC4AAAA4JOLWe+npPziXDVaLEuQ/AADZPo0AAAAAAAAAAXUCAAAuAAAA9i+ab9Sq6T/i2JeXkxTkPwCA2D6cAAAAAAAAAAF2AgAALgAAAFfocMy7Yek/jBoi2ZsW5D8AANg+nAAAAAAAAAABdwIAAC4AAABVTWbtMQ7pP4waItmbFuQ/AADZPqwAAAAAAAAAAXgCAAAuAAAA9V560jaw6D+MGiLZmxbkPwCA2j68AAAAAAAAAAF5AgAALgAAADIdrXvKR+g/4tiXl5MU5D8AANo+vAAAAAAAAAABegIAAC4AAAASiP7o7NTnPziXDVaLEuQ/AADZPssAAAAAAAAAAXsCAAAuAAAAUkYxkoBs5z+KVYMUgxDkPwCA2D7LAAAAAAAAAAF8AgAALgAAADGxgv+i+eY/4BP50noO5D8AANk+2wAAAAAAAAABfQIAAC4AAACwyPIwVHzmPzbSbpFyDOQ/AIDZPtsAAAAAAAAAAX4CAAAuAAAA7oYl2ucT5j+MkORPagrkPwCA2T7rAAAAAAAAAAF/AgAALgAAACxFWIN7q+U/jJDkT2oK5D8AANo+6wAAAAAAAAABgAIAAC4AAADMVmxogE3lP4yQ5E9qCuQ/AADbPvoAAAAAAAAAAYECAAAuAAAAbWiATYXv5D820m6RcgzkPwCA2z76AAAAAAAAAAGCAgAALgAAAGnNdW77m+Q/4BP50noO5D8AgNs++gAAAAAAAAABgwIAAC4AAADLhUzL4lLkP4pVgxSDEOQ/AADcPgoBAAAAAAAAAYQCAAAuAAAAyOpB7Fj/4z84lw1WixLkPwAA3D4KAQAAAAAAAAGFAgAALgAAAMhPNw3Pq+M/4tiXl5MU5D8AANw+GQEAAAAAAAABhgIAAC4AAADHtCwuRVjjPzZcrBqkGOQ/AADcPhkBAAAAAAAAAYcCAAAuAAAAxhkiT7sE4z/gnTZcrBrkPwAA3D4pAQAAAAAAAAGIAgAALgAAACXS+Kuiu+I/NiFL37we5D8AANw+KQEAAAAAAAABiQIAAC4AAADn3bBE+3ziP4ykX2LNIuQ/AADcPjkBAAAAAAAAAYoCAAAuAAAApelo3VM+4j82q4ho7irkPwAA3T45AQAAAAAAAAGLAgAALgAAAMVIArIdCuI/OHAnLQcx5D8AgNw+SAEAAAAAAAABjAIAAC4AAADjp5uG59XhP+J2UDMoOeQ/AADcPkgBAAAAAAAAAY0CAAAuAAAAY1oWlyKs4T84vwN7UUPkPwAA3D5YAQAAAAAAAAGOAgAALgAAAEJgcuPOjOE/OklBBINP5D8AAN0+WAEAAAAAAAABjwIAAC4AAAAkZs4ve23hPzrTfo20W+Q/AIDdPmgBAAAAAAAAAZACAAAuAAAAYr8LuJhY4T+O4NCZ9mvkPwCA3T5oAQAAAAAAAAGRAgAALgAAAKQYSUC2Q+E/PnE3KUmA5D8AAN4+dwEAAAAAAAABkgIAAC4AAADicYbI0y7hP5JDKPqjluQ/AADePncBAAAAAAAAAZMCAAAuAAAAIMvDUPEZ4T/oFRnL/qzkPwCA3D6HAQAAAAAAAAGUAgAALgAAAGIkAdkOBeE/6imU3WHF5D8AANw+hwEAAAAAAAABlQIAAC4AAACgfT5hLPDgP0DBI3PV4eQ/AADcPpYBAAAAAAAAAZYCAAAuAAAA4tZ76Unb4D9Emj1KUQDlPwAA3T6WAQAAAAAAAAGXAgAALgAAAMHc1zX2u+A/mjHN38Qc5T8AgN4+pgEAAAAAAAABmAIAAC4AAACg4jOCopzgP5oK57ZAO+U/AIDgPqYBAAAAAAAAAZkCAAAuAAAAf+iPzk594D+a4wCOvFnlPwAA4D62AQAAAAAAAAGaAgAALgAAAGHu6xr7XeA/nrwaZTh45T8AAOA+tgEAAAAAAAABmwIAAC4AAACfRymjGEngP/RTqvqrlOU/AADgPsUBAAAAAAAAAZwCAAAuAAAA4aBmKzY04D9M6zmQH7HlPwAA4D7FAQAAAAAAAAGdAgAALgAAAL+mwnfiFOA/TMRTZ5vP5T8AAOA+xQEAAAAAAAABngIAAC4AAAD////////fP/gZWbsG6uU/AADgPtUBAAAAAAAAAZ8CAAAuAAAAf7J6EDvW3z9QsehQegbmPwAA4D7VAQAAAAAAAAGgAgAALgAAALtwrbnObd8//AbupOUg5j8AAOA+5QEAAAAAAAABoQIAAC4AAAB/fGVSJy/fP1KefTpZPeY/AADgPuUBAAAAAAAAAaICAAAuAAAA/S7gYmIF3z/+84KOxFfmPwAA4D70AQAAAAAAAAGjAgAALgAAAH/hWnOd294/qkmI4i9y5j8AAOI+9AEAAAAAAAABpAIAAC4AAAD7k9WD2LHePwAcebOKiOY/AIDmPgQCAAAAAAAAAaUCAAAuAAAAPe0SDPac3j9Y7mmE5Z7mPwCA6T4EAgAAAAAAAAGmAgAALgAAAHlGUJQTiN4/rsBaVUC15j8AgO0+EwIAAAAAAAABpwIAAC4AAAC5n40cMXPePwTOrGGCxeY/AADvPhMCAAAAAAAAAagCAAAuAAAA+/jKpE5e3j8EHYmvzNfmPwCA7z4jAgAAAAAAAAGpAgAALgAAAPv4yqROXt4/suhQegbm5j8AAPA+IwIAAAAAAAABqgIAAC4AAAD7+MqkTl7eP1y0GEVA9OY/AADwPjMCAAAAAAAAAasCAAAuAAAA+/jKpE5e3j+y/MuMaf7mPwAA8D4zAgAAAAAAAAGsAgAALgAAAPv4yqROXt4/soYJFpsK5z8AAPA+QgIAAAAAAAABrQIAAC4AAAD7+MqkTl7ePwjPvF3EFOc/AADwPkICAAAAAAAAAa4CAAAuAAAA+/jKpE5e3j+01eVj5RznPwAA8D5SAgAAAAAAAAGvAgAALgAAAPv4yqROXt4/XtwOagYl5z8AAPA+UgIAAAAAAAABsAIAAC4AAAD7+MqkTl7eP2ChrS4fK+c/AADxPmICAAAAAAAAAbECAAAuAAAAeatFtYk03j8KqNY0QDPnPwCA8D5iAgAAAAAAAAGyAgAALgAAAHmrRbWJNN4/Xivrt1A35z8AAPA+YgIAAAAAAAABswIAAC4AAAB5q0W1iTTeP7au/zphO+c/AADxPnECAAAAAAAAAbQCAAAuAAAAeatFtYk03j9g8Il8aT3nPwCA8j5xAgAAAAAAAAG1AgAALgAAAPv4yqROXt4/CjIUvnE/5z8AgPQ+cQIAAAAAAAABtgIAAC4AAAB5RlCUE4jeP7Zznv95Qec/AID4PnECAAAAAAAAAbcCAAAuAAAAuzqY+7rG3j9itShBgkPnPwAA/j6BAgAAAAAAAAG4AgAALgAAAP0u4GJiBd8/YrUoQYJD5z8AQAE/kAIAAAAAAAABuQIAAC4AAAD9yepB7FjfPwz3soKKRec/AIADP5ACAAAAAAAAAboCAAAuAAAAf7J6EDvW3z+0OD3EkkfnPwCABT+gAgAAAAAAAAG7AgAALgAAAB/6o7NTH+A/tDg9xJJH5z8AAAg/sAIAAAAAAAABvAIAAC4AAABh7usa+13gP7Q4PcSSR+c/AEAJP7ACAAAAAAAAAb0CAAAuAAAAAjYVvhOn4D+0OD3EkkfnPwDACT+/AgAAAAAAAAG+AgAALgAAAALRH52d+uA/tDg9xJJH5z8AAAo/zwIAAAAAAAABvwIAAC4AAADCEu3zCWPhP7Q4PcSSR+c/AAAKP88CAAAAAAAAAcACAAAuAAAA46ebhufV4T8M97KCikXnPwBACT/fAgAAAAAAAAHBAgAALgAAAKXpaN1TPuI/YrUoQYJD5z8AAAk/3wIAAAAAAAABwgIAAC4AAADGfhdwMbHiPwoyFL5xP+c/AAAJP+4CAAAAAAAAAcMCAAAuAAAAR2enPoAu4z+2rv86YTvnPwCACT/uAgAAAAAAAAHEAgAALgAAAIj2+YSxwOM/Xivrt1A35z8AQAo//gIAAAAAAAABxQIAAC4AAADLhUzL4lLkP7TpYHZINec/AMALP/4CAAAAAAAAAcYCAAAuAAAACxWfERTl5D+06WB2SDXnPwCADD8NAwAAAAAAAAHHAgAALgAAAEyk8VdFd+U/Xivrt1A35z8AwAw/DQMAAAAAAAAByAIAAC4AAAAs4GJiBf/lP7au/zphO+c/AIANPx0DAAAAAAAAAckCAAAuAAAAsMjyMFR85j8KMhS+cT/nPwBADj8dAwAAAAAAAAHKAgAALgAAAG8KwIfA5OY/DPeygopF5z8AAA4/HQMAAAAAAAABywIAAC4AAADR+Kuiu0LnPwy8UUejS+c/AAAOPzwDAAAAAAAAAcwCAAAuAAAAc0DVRdSL5z+4wnpNxFPnPwCACT88AwAAAAAAAAHNAgAALgAAAJE6efknq+c/YgQFj8xV5z8AgNE+PAMAAAAAAAABzgIAAC4AAACROnn5J6vnP7jCek3EU+c/AABbPlwDAAAAAAAAAc8CAAAuAAAAsjQdrXvK5z+0OD3EkkfnPwAAtD15AwAAAAAAAAHQAgAALgAAAJdBrlTZTOk/OFE/paq/6j8AALg9AAAAAAAAAAAB0QIAAC4AAACXQa5U2UzpPzqMoOCRueo/AAD+PRAAAAAAAAAAAdICAAAuAAAA9ZSPkEpX6T/kzSoimrvqPwAAED4QAAAAAAAAAAHTAgAALgAAAFfocMy7Yek/5M0qIpq76j8AABw+EAAAAAAAAAAB1AIAAC4AAABX6HDMu2HpP+TNKiKau+o/AAA1PiAAAAAAAAAAAdUCAAAuAAAAV+hwzLth6T/kzSoimrvqPwAAQz4gAAAAAAAAAAHWAgAALgAAAFfocMy7Yek/5M0qIpq76j8AAE4+LwAAAAAAAAAB1wIAAC4AAABX6HDMu2HpP+TNKiKau+o/AABWPi8AAAAAAAAAAdgCAAAuAAAAV+hwzLth6T/mksnmssHqPwAAXj4/AAAAAAAAAAHZAgAALgAAAFfocMy7Yek/5Fdoq8vH6j8AAGg+PwAAAAAAAAAB2gIAAC4AAABX6HDMu2HpP46Z8uzTyeo/AABzPj8AAAAAAAAAAdsCAAAuAAAAV+hwzLth6T8623wu3MvqPwAAeT4/AAAAAAAAAAHcAgAALgAAAPWUj5BKV+k/jl6RsezP6j8AAH8+PwAAAAAAAAAB3QIAAC4AAACXQa5U2UzpPzqgG/P00eo/AICEPj8AAAAAAAAAAd4CAAAuAAAAdUcKoYUt6T86oBvz9NHqPwAAjD5PAAAAAAAAAAHfAgAALgAAAJWmo3VP+eg/5uGlNP3T6j8AgJA+XgAAAAAAAAAB4AIAAC4AAAC2BT1KGcXoPzplurcN2Oo/AACVPoEAAAAAAAAAAeECAAAuAAAA1GTWHuOQ6D/kpkT5FdrqPwAAmD6BAAAAAAAAAAHiAgAALgAAAPTDb/OsXOg/5KZE+RXa6j8AgJo+gQAAAAAAAAAB4wIAAC4AAACyzyeMBR7oP+SmRPkV2uo/AICePpEAAAAAAAAAAeQCAAAuAAAAEoj+6OzU5z/kpkT5FdrqPwAApT6RAAAAAAAAAAHlAgAALgAAAHNA1UXUi+c/5KZE+RXa6j8AAKo+kQAAAAAAAAAB5gIAAC4AAABwpcpmSjjnP+SmRPkV2uo/AACvPrAAAAAAAAAAAecCAAAuAAAAELfeS0/a5j/kpkT5FdrqPwAAsT6wAAAAAAAAAAHoAgAALgAAAE51EfXiceY/5KZE+RXa6j8AgLE+sAAAAAAAAAAB6QIAAC4AAACOM0SedgnmP+SmRPkV2uo/AACyPsAAAAAAAAAAAeoCAAAuAAAAzfF2Rwqh5T/kpkT5FdrqPwAAsz7AAAAAAAAAAAHrAgAALgAAAAuwqfCdOOU/5KZE+RXa6j8AgLQ+0AAAAAAAAAAB7AIAAC4AAABLbtyZMdDkP+SmRPkV2uo/AIC2PtAAAAAAAAAAAe0CAAAuAAAA6X/wfjZy5D+Q6M46HtzqPwCAtz7fAAAAAAAAAAHuAgAALgAAACo+IyjKCeQ/kOjOOh7c6j8AALk+3wAAAAAAAAAB7wIAAC4AAABo/FXRXaHjP5Dozjoe3Oo/AIC6Pu8AAAAAAAAAAfACAAAuAAAACA5qtmJD4z/ma+O9LuDqPwCAvT7vAAAAAAAAAAHxAgAALgAAAAVzX9fY7+I/kK1t/zbi6j8AAMA+/gAAAAAAAAAB8gIAAC4AAAAF2FT4TpziPzy0lgVY6uo/AIDDPv4AAAAAAAAAAfMCAAAuAAAApelo3VM+4j/mur8LefLqPwAAxT4OAQAAAAAAAAH0AgAALgAAAEX7fMJY4OE/6H9e0JH46j8AgMY+DgEAAAAAAAAB9QIAAC4AAABCYHLjzozhP+hE/ZSq/uo/AIDHPh4BAAAAAAAAAfYCAAAuAAAApBhJQLZD4T+SSyabywbrPwCAxz4eAQAAAAAAAAH3AgAALgAAAEEqXSW75eA/6M46HtwK6z8AAMg+LQEAAAAAAAAB+AIAAC4AAACg4jOCopzgP+iT2eL0EOs/AADIPi0BAAAAAAAAAfkCAAAuAAAAn0cpoxhJ4D+UmgLpFRnrPwAAyj4tAQAAAAAAAAH6AgAALgAAAD9ZPYgd698/PNyMKh4b6z8AAM0+TQEAAAAAAAAB+wIAAC4AAAB/fGVSJy/fP0ChK+82Ies/AADPPk0BAAAAAAAAAfwCAAAuAAAAPe0SDPac3j9AZsqzTyfrPwCA0D5NAQAAAAAAAAH9AgAALgAAAPtdwMXECt4/6qdU9Vcp6z8AgNE+TQEAAAAAAAAB/gIAAC4AAAB3dTD3dY3dP+xs87lwL+s/AIDRPlwBAAAAAAAAAf8CAAAuAAAA+YygKCcQ3T+Wrn37eDHrPwAA0j5cAQAAAAAAAAEAAwAALgAAADRL09G6p9w/QPAHPYEz6z8AANI+bAEAAAAAAAABAQMAAC4AAAC3YkMDbCrcP5RzHMCRN+s/AADSPmwBAAAAAAAAAQIDAAAuAAAAM3qzNB2t2z+UcxzAkTfrPwAA0z57AQAAAAAAAAEDAwAALgAAALWRI2bOL9s/lHMcwJE36z8AgNM+ewEAAAAAAAABBAMAAC4AAABzAtEfnZ3aP5RzHMCRN+s/AIDTPosBAAAAAAAAAQUDAAAuAAAAMXN+2WsL2j+UcxzAkTfrPwAA1D6LAQAAAAAAAAEGAwAALgAAAO/jK5M6edk/QPAHPYEz6z8AANQ+mwEAAAAAAAABBwMAAC4AAACtVNlMCefYP5aufft4Mes/AADUPpsBAAAAAAAAAQgDAAAuAAAAasWGBthU2D+Wrn37eDHrPwAA1D6qAQAAAAAAAAEJAwAALgAAACg2NMCmwtc/lOneNmAr6z8AANQ+qgEAAAAAAAABCgMAAC4AAADrpuF5dTDXP+jitTA/I+s/AADUProBAAAAAAAAAQsDAAAuAAAA5XDMu2GJ1j/qWHinDRfrPwAA1D66AQAAAAAAAAEMAwAALgAAAOQ6t/1N4tU/6M46HtwK6z8AANQ+ygEAAAAAAAABDQMAAC4AAADjBKI/OjvVPz7IERi7Aus/AADUPsoBAAAAAAAAAQ4DAAAuAAAAodpEGn9V1D+SwegRmvrqPwAA1D7ZAQAAAAAAAAEPAwAALgAAAKAJJX3hWtM/kvxJTYH06j8AANQ+2QEAAAAAAAABEAMAAC4AAACfOAXgQ2DSP+a6vwt58uo/AADUPukBAAAAAAAAAREDAAAuAAAAnGflQqZl0T88eTXKcPDqPwCA0j7pAQAAAAAAAAESAwAALgAAAFo9iB3rf9A/5vUgR2Ds6j8AANI+6QEAAAAAAAABEwMAAC4AAACrPcYhEbfOPzy0lgVY6uo/AADTPggCAAAAAAAAARQDAAAuAAAAIU4B+BCYzD+QcgzET+jqPwCA1T4IAgAAAAAAAAEVAwAALgAAAJ9ePM4Qeco/Ou/3QD/k6j8AANY+CAIAAAAAAAABFgMAAC4AAAAaCoKDmq3IP5Ctbf824uo/AADVPggCAAAAAAAAARcDAAAuAAAAmRq9WZqOxj/ma+O9LuDqPwCA1D4YAgAAAAAAAAEYAwAALgAAABXGAg8kw8Q/kOjOOh7c6j8AANQ+GAIAAAAAAAABGQMAAC4AAAAHJMPU6M3CP5Dozjoe3Oo/AADUPicCAAAAAAAAARoDAAAuAAAABYKDmq3YwD/ma+O9LuDqPwAA1D4nAgAAAAAAAAEbAwAALgAAAAglfeFac70/Ou/3QD/k6j8AANQ+NwIAAAAAAAABHAMAAC4AAAD8ewhMbty5Pzy0lgVY6uo/AADUPjcCAAAAAAAAAR0DAAAuAAAA7m2elQuZtj+S/ElNgfTqPwAA1D5HAgAAAAAAAAEeAwAALgAAAPRfNN+oVbM/PsgRGLsC6z8AANQ+RwIAAAAAAAABHwMAAC4AAADsIurF4wyxP+iT2eL0EOs/AADVPlYCAAAAAAAAASADAAAuAAAA0ZUqmynhrD+UX6GtLh/rPwCA1j5WAgAAAAAAAAEhAwAALgAAALVRqyaz9qg/lq59+3gx6z8AANY+ZgIAAAAAAAABIgMAAC4AAAC7Q0FwULOlP+y7zwe7Qes/AADVPmYCAAAAAAAAASMDAAAuAAAAt2vsdwEXoz9AySEU/VHrPwCA1D51AgAAAAAAAAEkAwAALgAAAKvJrD3GIaE/ltZzID9i6z8AANQ+dQIAAAAAAAABJQMAAC4AAAA6T9oGFlmeP5hgsalwbus/AADUPoUCAAAAAAAAASYDAAAuAAAAIgtbkp9umj/uqGTxmXjrPwAA1T6FAgAAAAAAAAEnAwAALgAAAEYzBppQ0pc/mK+N97qA6z8AgNU+lQIAAAAAAAABKAMAAC4AAAAaW7GhATaVP0S2tv3biOs/AIDVPpUCAAAAAAAAASkDAAAuAAAAKu+GJdrnkz9Ee1XC9I7rPwAA1j6kAgAAAAAAAAEqAwAALgAAACrvhiXa55M/7rzfA/2Q6z8AANc+pAIAAAAAAAABKwMAAC4AAAD+FjIti0uRP/CBfsgVl+s/AIDXPqQCAAAAAAAAASwDAAAuAAAAJFYPYsf6jz+awwgKHpnrPwCA1z6kAgAAAAAAAAEtAwAALgAAACRWD2LH+o8/RAWTSyab6z8AANg+xAIAAAAAAAABLgMAAC4AAAAkVg9ix/qPP0bKMRA/oes/AADYPsQCAAAAAAAAAS8DAAAuAAAAJFYPYsf6jz/w0FoWYKnrPwAA2D7EAgAAAAAAAAEwAwAALgAAACRWD2LH+o8/nNeDHIGx6z8AANk+xAIAAAAAAAABMQMAAC4AAAD+FjIti0uRP/AfN2Squ+s/AIDYPuMCAAAAAAAAATIDAAAuAAAAKu+GJdrnkz+c6/4u5MnrPwAA2D7jAgAAAAAAAAEzAwAALgAAACrvhiXa55M/nnU8uBXW6z8AANg+4wIAAAAAAAABNAMAAC4AAAAq74Yl2ueTP57/eUFH4us/AADYPvICAAAAAAAAATUDAAAuAAAA/hYyLYtLkT9Ky0EMgfDrPwAA2D7yAgAAAAAAAAE2AwAALgAAAP4WMi2LS5E/9JYJ17r+6z8AgNY+AgMAAAAAAAABNwMAAC4AAAAkVg9ix/qPP/bl5SQFEew/AADVPhIDAAAAAAAAATgDAAAuAAAAJFYPYsf6jz/4+WA3aCnsPwCA1T4SAwAAAAAAAAE5AwAALgAAACRWD2LH+o8/+g3cSctB7D8AgNY+IQMAAAAAAAABOgMAAC4AAABEfrppeF6NP1Cla98+Xuw/AADWPiEDAAAAAAAAATsDAAAuAAAARH66aXhejT/8vw/4wn7sPwAA1j4xAwAAAAAAAAE8AwAALgAAACRWD2LH+o8/qNqzEEef7D8AANc+MQMAAAAAAAABPQMAAC4AAAD+FjIti0uRP1S69u3jxew/AIDYPkEDAAAAAAAAAT4DAAAuAAAAKu+GJdrnkz+sFiVIcOjsPwCA2T5BAwAAAAAAAAE/AwAALgAAACrvhiXa55M/rrTd4wQN7T8AANs+UAMAAAAAAAABQAMAAC4AAAAaW7GhATaVP1jPgfyILe0/AIDbPlADAAAAAAAAAUEDAAAuAAAARjMGmlDSlz+wZhGS/EntPwCA2z5gAwAAAAAAAAFCAwAALgAAACILW5Kfbpo/XoG1qoBq7T8AANw+YAMAAAAAAAABQwMAAC4AAAA6T9oGFlmeP15az4H8iO0/AADcPm8DAAAAAAAAAUQDAAAuAAAAq8msPcYhoT8OOhJfma/tPwAA3D5vAwAAAAAAAAFFAwAALgAAALdr7HcBF6M/uFS2dx3Q7T8AANw+fwMAAAAAAAABRgMAAC4AAACbDSyyPAylP2RvWpCh8O0/AADcPn8DAAAAAAAAAUcDAAAuAAAAoeWAqouopz8Qiv6oJRHuPwAA3T5/AwAAAAAAAAFIAwAALgAAAK2HwOTGnak/aOYsA7Iz7j8AgN0+jwMAAAAAAAABSQMAAC4AAADRlSqbKeGsPxQB0Rs2VO4/AIDdPo8DAAAAAAAAAUoDAAAuAAAA4OzUB9BlsD9smGCxqXDuPwCA3D6eAwAAAAAAAAFLAwAALgAAAO6OFEILW7I/aqzbwwyJ7j8AANw+ngMAAAAAAAABTAMAAC4AAADqlUmdvPyzP2zAVtZvoe4/AADdPq4DAAAAAAAAAU0DAAAuAAAA6Jx++G2etT8YUb1lwrXuPwCA3j6uAwAAAAAAAAFOAwAALgAAAO5tnpULmbY/xByFMPzD7j8AgOI+vgMAAAAAAAABTwMAAC4AAAD2Pr4yqZO3P8Smwrkt0O4/AADpPr4DAAAAAAAAAVADAAAuAAAA+KrortDhuD/GMABDX9zuPwAA7T7NAwAAAAAAAAFRAwAALgAAAPRF841aNbk/cDcpSYDk7j8AAPA+zQMAAAAAAAABUgMAAC4AAAD8ewhMbty5Pxw+Uk+h7O4/AIDxPt0DAAAAAAAAAVMDAAAuAAAA9LEdCoKDuj/IRHtVwvTuPwCA8T7dAwAAAAAAAAFUAwAALgAAAADoMsiVKrs/yAkaGtv67j8AgPA+3QMAAAAAAAABVQMAAC4AAAAA6DLIlSq7P8bOuN7zAO8/AADwPuwDAAAAAAAAAVYDAAAuAAAA+oI9px9+uz8eUs1hBAXvPwAA8D7sAwAAAAAAAAFXAwAALgAAAAa5UmUzJbw/HhdsJh0L7z8AAPE+7AMAAAAAAAABWAMAAC4AAAAGuVJlMyW8P3KagKktD+8/AIDxPvwDAAAAAAAAAVkDAAAuAAAAAlRdRL14vD90Xx9uRhXvPwCA8T78AwAAAAAAAAFaAwAALgAAAP7uZyNHzLw/yOIz8VYZ7z8AAPI+DAQAAAAAAAABWwMAAC4AAAAMinIC0R+9PyBmSHRnHe8/AADzPgwEAAAAAAAAAVwDAAAuAAAACCV94VpzvT/Kp9K1bx/vPwCA9D4bBAAAAAAAAAFdAwAALgAAAATAh8Dkxr0/dOlc93ch7z8AgPc+GwQAAAAAAAABXgMAAC4AAAAM9px++G2+Px4r5ziAI+8/AAD6PhsEAAAAAAAAAV8DAAAuAAAACJGnXYLBvj/IbHF6iCXvPwCA/T47BAAAAAAAAAFgAwAALgAAAAQssjwMFb8/yjEQP6Er7z8AAAA/OwQAAAAAAAABYQMAAC4AAAAQYsf6H7y/P8r2rgO6Me8/AEABPzsEAAAAAAAAAWIDAAAuAAAAgZnzy15bwD/Ku03I0jfvPwBAAj87BAAAAAAAAAFjAwAALgAAAIGZ88teW8A/ID9iS+M77z8AwAM/WgQAAAAAAAABZAMAAC4AAAAJ53i7I4XAP3bCds7zP+8/AAAFP1oEAAAAAAAAAWUDAAAuAAAABYKDmq3YwD/MRYtRBETvPwBABj9aBAAAAAAAAAFmAwAALgAAAAWCg5qt2MA/ygoqFh1K7z8AwAY/WgQAAAAAAAABZwMAAC4AAACMzwiKcgLBPyKOPpktTu8/AMAGP3kEAAAAAAAAAWgDAAAuAAAACh2OeTcswT92EVMcPlLvPwCABz95BAAAAAAAAAFpAwAALgAAAIhqE2n8VcE/eNbx4FZY7z8AwAc/eQQAAAAAAAABagMAAC4AAAAGuJhYwX/BP3jW8eBWWO8/AMAHP4kEAAAAAAAAAWsDAAAuAAAAiaAoJxD9wT/MWQZkZ1zvPwBACz+JBAAAAAAAAAFsAwAALgAAAAfurRbVJsI/eJuQpW9e7z8AwA0/iQQAAAAAAAABbQMAAC4AAAAMibj1XnrCPyLdGud3YO8/AMAQP5sEAAAAAAAAAW4DAAAuAAAAByTD1OjNwj/MHqUogGLvPwAAET+bBAAAAAAAAAFvAwAALgAAAA2/zbNyIcM/eGAvaohk7z8AgBA/uwQAAAAAAAABcAMAAC4AAAASWtiS/HTDPySiuauQZu8/AEAQP7sEAAAAAAAAAXEDAAAuAAAADvXicYbIwz/O40PtmGjvPwAAED+7BAAAAAAAAAFyAwAALgAAABOQ7VAQHMQ/eCXOLqFq7z8AABA/ygQAAAAAAAABcwMAAC4AAAAVxgIPJMPEPyJnWHCpbO8/AIAQP9oEAAAAAAAAAXQDAAAuAAAAkxOI/ujsxD/MqOKxsW7vPwDAED/aBAAAAAAAAAF1AwAALgAAAI6ukt1yQMU/zKjisbFu7z8AgBE/6QQAAAAAAAABdgMAAC4AAACY5KebhufFP8yo4rGxbu8/AMARP+kEAAAAAAAAAXcDAAAuAAAAlbXHOCTixj/MqOKxsW7vPwDAET/5BAAAAAAAAAF4AwAALgAAAJuG59XB3Mc/zKjisbFu7z8AABI/+QQAAAAAAAABeQMAAC4AAAAfpYxiJAHJP8yo4rGxbu8/AAASPxgFAAAAAAAAAXoDAAAuAAAAIRG33ktPyj/MqOKxsW7vPwAAEj8YBQAAAAAAAAF7AwAALgAAAKUvXGuuc8s/zKjisbFu7z8AgBI/GAUAAAAAAAABfAMAAC4AAAAhTgH4EJjMP3rqbPO5cO8/AEATPygFAAAAAAAAAX0DAAAuAAAAJ1U2U8I5zj8kLPc0wnLvPwBAFD8oBQAAAAAAAAF+AwAALgAAAC9ca65z288/eK8LuNJ27z8AwBQ/OAUAAAAAAAABfwMAAC4AAAAZ5EqVzZTQPyTxlfnaeO8/AMAUPzgFAAAAAAAAAYADAAAuAAAA2MAiy8NQ0T96dKp863zvPwAAFT9HBQAAAAAAAAGBAwAALgAAAF1EvXicIdI/zPe+//uA7z8AABU/RwUAAAAAAAABggMAAC4AAADgx1cmdfLSPyR704IMhe8/AIAVP1cFAAAAAAAAAYMDAAAuAAAAXkvy003D0z94/ucFHYnvPwDAFj9XBQAAAAAAAAGEAwAALgAAAKF1T/kIqdQ/0IH8iC2N7z8AABg/ZgUAAAAAAAABhQMAAC4AAACjRm+WpqPVP85Gm01Gk+8/AMAZP2YFAAAAAAAAAYYDAAAuAAAAaL5Rqyaz1j/OCzoSX5nvPwCAGz92BQAAAAAAAAGHAwAALgAAACg2NMCmwtc/Jo9OlW+d7z8AAB4/dgUAAAAAAAABiAMAAC4AAADurRbVJtLYP3oSYxiAoe8/AMAfP4YFAAAAAAAAAYkDAAAuAAAAriX56abh2T/QlXebkKXvPwDAIT+GBQAAAAAAAAGKAwAALgAAAHSd2/4m8do/JhmMHqGp7z8AgCI/lQUAAAAAAAABiwMAAC4AAAB1bvubxOvbP3qcoKGxre8/AEAjP5UFAAAAAAAAAYwDAAAuAAAAt5hYwX/R3D/QH7UkwrHvPwBAIz+lBQAAAAAAAAGNAwAALgAAADsc825Yot0/fCbeKuO57z8AACM/pQUAAAAAAAABjgMAAC4AAAD7+MqkTl7eP3zrfO/7v+8/AIAiP7UFAAAAAAAAAY8DAAAuAAAAu9Wi2kQa3z8o8qX1HMjvPwAAIj+1BQAAAAAAAAGQAwAALgAAAH+yehA71t8/0vjO+z3Q7z8AACI/tQUAAAAAAAABkQMAAC4AAADhoGYrNjTgP37/9wFf2O8/AAAiP8QFAAAAAAAAAZIDAAAuAAAAH5Wukt1y4D9+xJbGd97vPwAAIj/EBQAAAAAAAAGTAwAALgAAAAI2Fb4Tp+A/1EerSYji7z8AACI/1AUAAAAAAAABlAMAAC4AAADi1nvpSdvgP36JNYuQ5O8/AEAfP9QFAAAAAAAAAZUDAAAuAAAAYiQB2Q4F4T9+iTWLkOTvPwDAGz/jBQAAAAAAAAGWAwAALgAAACDLw1DxGeE/1EerSYji7z8AwAw/4wUAAAAAAAABlwMAAC4AAAAgy8NQ8RnhPyhBgkNn2u8/AIDxPgMGAAAAAAAACw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6868|recordLength=182740|start=0|end=26868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868|recordEnd=69442|recordLength=182740|start=26868|end=69442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HAAAABwMAAAAAAQAAAAQAAAAECUlua0F0b21WMQIAAAAJBAAAAA0DBQQAAAALUGVuU3Ryb2tlVjEEAAAACkF0dHJpYnV0ZXMFVHJhY2UJU3RhcnRUaW1lBFR5cGUEBAAED1BlbkF0dHJpYnV0ZXNWMQIAAAAKSW5rVHJhY2VWMQIAAAAQDEFjdGlvblR5cGVWMQIAAAACAAAACQUAAAAJBgAAAHAT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kAAAAZA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DRwFCgAAAApJbmtQb2ludFYxBAAAAAFYAVkOUHJlc3N1cmVGYWN0b3IJVGltZVN0YW1wAAAAAAYGCxACAAAAlbotMM4d7T+ARFNZdniBPwAAwD0AAAAAAAAAAAELAAAACgAAAJem+CURUu0/AF7bo71ufj8AAAY+DwAAAAAAAAABDAAAAAoAAACVHN6gMmztPwBe26O9bn4/AAAYPg8AAAAAAAAAAQ0AAAAKAAAAjwiplnWg7T8AXtujvW5+PwAAFT4PAAAAAAAAAAEOAAAACgAAAJH0c4y41O0/wHmglepXgD8AABo+DwAAAAAAAAABDwAAAAoAAACN4D6C+wjuPwAPBh0CmYI/AAAdPh8AAAAAAAAAARAAAAAKAAAAjcwJeD497j9gpGukGdqEPwAAIz4fAAAAAAAAAAERAAAACgAAAI0uuuiii+4/4AOE77w7iD8AACQ+HwAAAAAAAAABEgAAAAoAAACHGoXe5b/uP4AuT/7rvYw/AAAkPi4AAAAAAAAAARMAAAAKAAAAi5BqWQfa7j8Ax7Okxw+QPwAAJD4uAAAAAAAAAAEUAAAACgAAAIuQalkH2u4/8PY/SpnAkT8AACQ+TgAAAAAAAAABFQAAAAoAAACHGoXe5b/uP6DB8g0l4ZI/AAAhPk4AAAAAAAAAARYAAAAKAAAAjS666KKL7j9AjKXRsAGUPwAAID5OAAAAAAAAAAEXAAAACgAAAItC7/JfV+4/oPF+s/aRlD8AACA+TgAAAAAAAAABGAAAAAoAAACN4D6C+wjuP8BWWJU8IpU/AAAgPk4AAAAAAAAAARkAAAAKAAAAjwiplnWg7T8gvDF3grKVPwAAJD5dAAAAAAAAAAEaAAAACgAAAJMwE6vvN+0/ILwxd4KylT8AAC0+XQAAAAAAAAABGwAAAAoAAACZ4pdESLXsP8BWWJU8IpU/AABJPm0AAAAAAAAAARwAAAAKAAAAmx43Y38Y7D9AjKXRsAGUPwAAbj5tAAAAAAAAAAEdAAAACgAAAKfk8AaVYes/oMHyDSXhkj8AgIQ+fQAAAAAAAAABHgAAAAoAAACrvt+0Z3bqP1AsjYYNoJA/AICPPowAAAAAAAAAAR8AAAAKAAAAs6wDbfdW6T+ALk/+672MPwAAlD6rAAAAAAAAAAEgAAAACgAAAL/CkTkBz+c/YDnRKzEbhz8AgJY+qwAAAAAAAAABIQAAAAoAAADOYjqL6SzmP2Cka6QZ2oQ/AICXPqsAAAAAAAAAASIAAAAKAAAA23jIV/Ok5D+g2bjgjbmDPwCAlz66AAAAAAAAAAEjAAAACgAAAOQEPJ8eN+M/oG4eaKX6hT8AAJk+ugAAAAAAAAABJAAAAAoAAADvkK/mScnhP8BjnDpgnYs/AICZProAAAAAAAAAASUAAAAKAAAA+QjuI7iP4D+wkWZoUzCRPwAAmz7KAAAAAAAAAAEmAAAACgAAAALuI7iP4N4/wFZYlTwilT8AgJo+ygAAAAAAAAABJwAAAAoAAAAYogEUNQrdP2AWiSuD5Zs/AACaPtoAAAAAAAAAASgAAAAKAAAAJkKqZR1o2z9YULbCquShPwAAmz7aAAAAAAAAAAEpAAAACgAAADDOHa1I+tk/cBWo75PWpT8AgJ0+6QAAAAAAAAABKgAAAAoAAAA6WpH0c4zYPzCNhg2gEKo/AACfPukAAAAAAAAAASsAAAAKAAAAROYEPJ8e1z84aj4N8tquPwCAoD75AAAAAAAAAAEsAAAACgAAAFReQ3kN5dU/9HzxfrP2sT8AgKE++QAAAAAAAAABLQAAAAoAAABa1oG2e6vUP8zQpmAi7LQ/AACjPvkAAAAAAAAAAS4AAAAKAAAAZjqL6Sym0z+UML+rxU24PwCApj4YAQAAAAAAAAEvAAAACgAAAGaelBzeoNI/XKidydGHvD8AAK0+GAEAAAAAAAABMAAAAAoAAAB02jM7FQTSPxKKDL/UKsA/AACzPhgBAAAAAAAAATEAAAAKAAAAcgKeT4+b0T+e8jaK41nCPwCAuj4YAQAAAAAAAAEyAAAACgAAAHAqCGQJM9E/fi4mmel2xD8AgMI+KAEAAAAAAAABMwAAAAoAAAB0Pj1uxv7QPwqXUGT4pcY/AADKPigBAAAAAAAAATQAAAAKAAAAcCoIZAkz0T+OhSxkIQvJPwAAzz43AQAAAAAAAAE1AAAACgAAAHICnk+Pm9E/akfNp0Feyz8AANI+NwEAAAAAAAABNgAAAAoAAABwxv4wWDjSP/K7WtyE+c0/AIDTPkcBAAAAAAAAATcAAAAKAAAAbIpfEiHV0j/ngVaqX0HQPwCA0z5HAQAAAAAAAAE4AAAACgAAAGY6i+ksptM/K3lEKvRz0T8AANQ+VwEAAAAAAAABOQAAAAoAAABY/uvK9ULUP2szi8SVwdI/AADUPlcBAAAAAAAAAToAAAAKAAAAWtaBtnur1D+v7dFeNw/UPwCA0j5mAQAAAAAAAAE7AAAACgAAAFyuF6IBFNU/RT42V91l1T8AANI+ZgEAAAAAAAABPAAAAAoAAABcrheiARTVP9+Omk+DvNY/AADSPoYBAAAAAAAAAT0AAAAKAAAAXK4XogEU1T913/5HKRPYPwAA0z6GAQAAAAAAAAE+AAAACgAAAFyuF6IBFNU/tZlF4spg2T8AgNI+hgEAAAAAAAABPwAAAAoAAABe6rbAOHfUP/lTjHxsrto/AADSPoYBAAAAAAAAAUAAAAAKAAAAYiZW32/a0z+THj9A+M7bPwAA1T6VAQAAAAAAAAFBAAAACgAAAGyKXxIh1dI/MSaZ6XbU3D8AANs+lQEAAAAAAAABQgAAAAoAAAByAp5Pj5vRP8st85L12d0/AADfPqUBAAAAAAAAAUMAAAAKAAAAfI4Rl7ot0D8T3NbDYrvePwAA4z6lAQAAAAAAAAFEAAAACgAAAA81Cr3Lf80/X8dh2sKB3z8AAOQ+pQEAAAAAAAABRQAAAAoAAAAzncV0FtPJP4BhLI2GDeA/AADkPsQBAAAAAAAAAUYAAAAKAAAATS3rQNu9xT+mdUULMGPgPwAA4z7EAQAAAAAAAAFHAAAACgAAAGttPOSrecI/IF0jzdCm4D8AAOI+xAEAAAAAAAABSAAAAAoAAAAmq+837Zm9P0iu4zBt4eA/AADiPsQBAAAAAAAAAUkAAAAKAAAAOovpLKazuD8aaYY2BRPhPwAA4z7UAQAAAAAAAAFKAAAACgAAAEpr4yFfzbM/bsL8rhY34T8AgOM+1AEAAAAAAAABSwAAAAoAAACGW2CcO1qxPxjvN2sfSeE/AADlPuMBAAAAAAAAAUwAAAAKAAAADNcL0QCKqj8WspCFLGThPwCA5D7jAQAAAAAAAAFNAAAACgAAAIS3Bca5o6U/EnXpnzl/4T8AAOQ+8wEAAAAAAAABTgAAAAoAAABs91Zpil+iP76hJFxCkeE/AADkPvMBAAAAAAAAAU8AAAAKAAAAbPdWaYpfoj/mL4yl0bDhPwAA5T4DAgAAAAAAAAFQAAAACgAAAExXrheiAaQ/ZFQRTWXZ4T8AgOY+AwIAAAAAAAABUQAAAAoAAABcF1100UWnP+I77w4GHeI/AIDoPhICAAAAAAAAAVIAAAAKAAAAJJe6LTDOrT8yGxe8MXfiPwAA6D4SAgAAAAAAAAFTAAAACgAAAIZbYJw7WrE/foDwnXcH4z8AAOc+IgIAAAAAAAABVAAAAAoAAABKa+MhX82zP/JzMclMt+M/AIDmPiICAAAAAAAAAVUAAAAKAAAAVss60HZvtT+8wOhsM4vkPwAA5z4xAgAAAAAAAAFWAAAACgAAAGIrkn6OEbc/hg2gEBpf5T8AgOc+MQIAAAAAAAABVwAAAAoAAABK271VmuK3P1BaV7QAM+Y/AADpPkECAAAAAAAAAVgAAAAKAAAAStu9VZritz9G7GtST9XmPwCA6z5BAgAAAAAAAAFZAAAACgAAAErbvVWa4rc/EDkj9jWp5z8AAO8+UQIAAAAAAAABWgAAAAoAAAA6i+ksprO4P9iF2pkcfeg/AADxPlECAAAAAAAAAVsAAAAKAAAAIjsVBLKEuT9OeRvF8SzpPwCA8j5gAgAAAAAAAAFcAAAACgAAAELrQNu9Vbo/mKFNwUTY6T8AAPg+YAIAAAAAAAABXQAAAAoAAAAmq+837Zm9P5AzYl+Teuo/AID+PmACAAAAAAAAAV4AAAAKAAAAew3lNZTXwD/cmDtB2QrrPwAAAz9wAgAAAAAAAAFfAAAACgAAAGFF0s8x4sI/ADMG9JyW6z8AAAc/cAIAAAAAAAABYAAAAAoAAABZVVVVVVXFP6RrpBnaFOw/AEAIP4ACAAAAAAAAAWEAAAAKAAAATWXY2njIxz9GpEI/F5PsPwAACT+AAgAAAAAAAAFiAAAACgAAACFN8UsipMo/lkbDBlAI7T8AgAk/jwIAAAAAAAABYwAAAAoAAAAPNQq9y3/NP7wdNZ8Gee0/AMAKP48CAAAAAAAAAWQAAAAKAAAAfI4Rl7ot0D8M/VxMMtPtPwCACz+fAgAAAAAAAAFlAAAACgAAAG7uaEXSz9E/rnKiV2I27j8AwAs/nwIAAAAAAAABZgAAAAoAAABiJlbfb9rTP9aGu9ULjO4/AIANP6MCAAAAAAAAAWcAAAAKAAAAVF5DeQ3l1T+kBLf1sNjuPwCAED+jAgAAAAAAAAFoAAAACgAAAESC+wjuI9g/+CCGiM8X7z8AABM/wwIAAAAAAAABaQAAAAoAAAAkahR6l//aP/SmN73pTe8/AIAVP8MCAAAAAAAAAWoAAAAKAAAAEirD1sZD3j+clsuT/3rvPwBAFT/DAgAAAAAAAAFrAAAACgAAAPhqnpQc3uA/xCQz3Y6a7z8AwBQ/wwIAAAAAAAABbAAAAAoAAADtQNu9VZriP5ocfcgZse8/AEAKP9ICAAAAAAAAAW0AAAAKAAAA3LRndioI5D9CSbiEIsPvPwCA+D7SAgAAAAAAAA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183|recordEnd=24708|recordLength=116633|start=16183|end=24708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9442|recordEnd=107561|recordLength=182740|start=69442|end=107561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DU4AAAAAAAABfL///8MQWN0aW9uVHlwZVYxAQAAAAd2YWx1ZV9fAAgCAAAAAAAAAAEFAAAABAAAAAkPAAAACRAAAADtRgAAAAAAAAHv////8v///wAAAAABBgAAAAQAAAAJEgAAAAkTAAAAM0kAAAAAAAAB7P////L///8AAAAAAQcAAAAEAAAACRUAAAAJFgAAAClZAAAAAAAAAen////y////AAAAAAEIAAAABAAAAAkYAAAACRkAAACfWgAAAAAAAAHm////8v///wAAAAABCQAAAAQAAAAJGwAAAAkcAAAAW1sAAAAAAAAB4/////L///8AAAAAAQoAAAAEAAAACR4AAAAJHwAAAAR2AAAAAAAAAeD////y////AAAAAAELAAAABAAAAAkhAAAACSIAAACFew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OQAAADkAAAABDwAAAAwAAAD/AAAAAAAAAAAAAAhAAAAB2v///9z///8BAAAAAAAAAAAACEABEAAAAA0AAAAJJwAAACcAAAAnAAAAARIAAAAMAAAA/wAAAAAAAAAAAAAIQAAAAdj////c////AQAAAAAAAAAAAAhAARMAAAANAAAACSkAAAApAAAAKQAAAAEVAAAADAAAAP8AAAAAAAAAAAAACEAAAAHW////3P///wEAAAAAAAAAAAAIQAEWAAAADQAAAAkrAAAABwAAAAcAAAABGAAAAAwAAAD/AAAAAAAAAAAAAAhAAAAB1P///9z///8BAAAAAAAAAAAACEABGQAAAA0AAAAJLQAAACIAAAAiAAAAARsAAAAMAAAA/wAAAAAAAAAAAAAIQAAAAdL////c////AQAAAAAAAAAAAAhAARwAAAANAAAACS8AAAAlAAAAJQAAAAEeAAAADAAAAP8AAAAAAAAAAAAACEAAAAHQ////3P///wEAAAAAAAAAAAAIQAEfAAAADQAAAAkxAAAACwAAAAsAAAABIQAAAAwAAAD/AAAAAAAAAAAAAAhAAAABzv///9z///8BAAAAAAAAAAAACEABIgAAAA0AAAAJMwAAAK8AAACvAAAAByUAAAAAAQAAAE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DQcHJwAAAAABAAAAQAAAAAQKSW5rUG9pbnRWMQIAAAAJbQAAAAluAAAACW8AAAAJcAAAAAlxAAAACXIAAAAJcwAAAAl0AAAACXUAAAAJdgAAAAl3AAAACXgAAAAJeQAAAAl6AAAACXsAAAAJfAAAAAl9AAAACX4AAAAJfwAAAAmAAAAACYEAAAAJggAAAAmDAAAACYQAAAAJhQAAAAmGAAAACYcAAAAJiAAAAAmJAAAACYoAAAAJiwAAAAmMAAAACY0AAAAJjgAAAAmPAAAACZAAAAAJkQAAAAmSAAAACZMAAAANGQcpAAAAAAEAAABAAAAABApJbmtQb2ludFYxAgAAAAmUAAAACZUAAAAJlgAAAAmXAAAACZgAAAAJmQAAAAmaAAAACZsAAAAJnAAAAAmdAAAACZ4AAAAJnwAAAAmgAAAACaEAAAAJogAAAAmjAAAACaQAAAAJpQAAAAmmAAAACacAAAAJqAAAAAmpAAAACaoAAAAJqwAAAAmsAAAACa0AAAAJrgAAAAmvAAAACbAAAAAJsQAAAAmyAAAACbMAAAAJtAAAAAm1AAAACbYAAAAJtwAAAAm4AAAACbkAAAAJugAAAAm7AAAACbwAAAANFwcrAAAAAAEAAAAIAAAABApJbmtQb2ludFYxAgAAAAm9AAAACb4AAAAJvwAAAAnAAAAACcEAAAAJwgAAAAnDAAAACgctAAAAAAEAAABAAAAABApJbmtQb2ludFYxAgAAAAnEAAAACcUAAAAJxgAAAAnHAAAACcgAAAAJyQAAAAnKAAAACcsAAAAJzAAAAAnNAAAACc4AAAAJzwAAAAnQAAAACdEAAAAJ0gAAAAnTAAAACdQAAAAJ1QAAAAnWAAAACdcAAAAJ2AAAAAnZAAAACdoAAAAJ2wAAAAncAAAACd0AAAAJ3gAAAAnfAAAACeAAAAAJ4QAAAAniAAAACeMAAAAJ5AAAAAnlAAAADR4HLwAAAAABAAAAQAAAAAQKSW5rUG9pbnRWMQIAAAAJ5gAAAAnnAAAACegAAAAJ6QAAAAnqAAAACesAAAAJ7AAAAAntAAAACe4AAAAJ7wAAAAnwAAAACfEAAAAJ8gAAAAnzAAAACfQAAAAJ9QAAAAn2AAAACfcAAAAJ+AAAAAn5AAAACfoAAAAJ+wAAAAn8AAAACf0AAAAJ/gAAAAn/AAAACQABAAAJAQEAAAkCAQAACQMBAAAJBAEAAAkFAQAACQYBAAAJBwEAAAkIAQAACQkBAAAJCgEAAA0bBzEAAAAAAQAAABAAAAAECklua1BvaW50VjECAAAACQsBAAAJDAEAAAkNAQAACQ4BAAAJDwEAAAkQAQAACREBAAAJEgEAAAkTAQAACRQBAAAJFQEAAA0FBzMAAAAAAQAAAAABAAAECklua1BvaW50VjECAA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NUQU0AAAACklua1BvaW50VjEEAAAAAVgBWQ5QcmVzc3VyZUZhY3RvcglUaW1lU3RhbXAAAAAABgYLEAIAAADS9dH9K33NP0BnDrealXI/AAAgPgAAAAAAAAAAATUAAAA0AAAAuzkArDmVzT+AFd4OIE1mPwAAXD4QAAAAAAAAAAE2AAAANAAAALetPDUJms0/QCePtZ2Pbj8AAHg+EAAAAAAAAAABNwAAADQAAACqCfLQd6jNPyDRMaWAPHQ/AABxPhAAAAAAAAAAATgAAAA0AAAAnGWnbOa2zT8ghkOc8w91PwAAdD4QAAAAAAAAAAE5AAAANAAAAIw1mZEkys0/AKV4gUyKdz8AAFM+HwAAAAAAAAABOgAAADQAAAB4BYu2Yt3NP8AOnG8yMXk/AAAjPh8AAAAAAAAAATsAAAA0AAAAY0m5ZHD1zT+geL9dGNh6PwAA9j0vAAAAAAAAAAE8AAAANAAAAEkBJJxNEs4/gOLiS/5+fD8AALI9LwAAAAAAAAABPQAAADQAAAAqLctc+jPOP2ABGDFX+X4/AACiPT4AAAAAAAAAAT4AAAA0AAAABs2upnZazj+Aaq+GkSOBPwAAqj0+AAAAAAAAAAE/AAAANAAAAONskvDygM4/AK9b8DA0gz8AANg9TgAAAAAAAAABQAAAADQAAAC/DHY6b6fOP0CoGVFDGIY/AAAOPk4AAAAAAAAAAUEAAAA0AAAAlyCWDbvSzj9QwAyXrnaLPwAAIj5eAAAAAAAAAAFCAAAANAAAAGmo8mnWAs8/IKGR5f89kT8AADM+XgAAAAAAAAABQwAAADQAAAA+ME/G8TLPP0i5hCtrnJY/AAA7PnsAAAAAAAAAAUQAAAA0AAAAErirIg1jzz8QGcWqbJmcPwAAQD57AAAAAAAAAAFFAAAANAAAAOnLy/VYjs8/gM1t717PoT8AAEA+iwAAAAAAAAABRgAAADQAAADK93K2BbDPPyRFW+h1bKU/AAA+PpsAAAAAAAAAAUcAAAA0AAAAtTuhZBPIzz90BJYaI6ipPwAAOj6bAAAAAAAAAAFIAAAANAAAAKMLk4lR288/jFYMj/OurT8AADk+mwAAAAAAAAABSQAAADQAAACa8wuc8OTPP4rBhb++D7E/AAA6PpsAAAAAAAAAAUoAAAA0AAAAmvMLnPDkzz8yIaNYlS2zPwAAPT6qAAAAAAAAAAFLAAAANAAAAKMLk4lR288/Fu6Er0iAtT8AADw+qgAAAAAAAAABTAAAADQAAACwr93t4szPPw5pE3hWq7c/AAA8ProAAAAAAAAAAU0AAAA0AAAAxWuvP9W0zz8G5KFAZNa5PwAAST66AAAAAAAAAAFOAAAANAAAAOKzRAj4l88/wvFrS5XMuz8AAF4+yQAAAAAAAAABTwAAADQAAAABiJ1HS3bPP5Kt4scgm70/AABpPskAAAAAAAAAAVAAAAA0AAAANRjI2JA8zz8e/JSGzzS/PwAAcD7ZAAAAAAAAAAFRAAAANAAAAHPAeVc3+c4/bVNQlJk/wD8AAHE+2QAAAAAAAAABUgAAADQAAACxaCvW3bXOP9F/LJ740MA/AABwPukAAAAAAAAAAVMAAAA0AAAA+ChkQuVozj+lzPyBFjTBPwAAcD7pAAAAAAAAAAFUAAAANAAAADpd2Te8IM4/OawIqFdiwT8AAHI++AAAAAAAAAABVQAAADQAAAB+kU4tk9jNPzmsCKhXYsE/AAB3PvgAAAAAAAAAAVYAAAA0AAAAyd1KEMuGzT9LWrUZsjrBPwAAiT74AAAAAAAAAAFXAAAANAAAAB1CzuBjK80/IZudzS/ewD8AgJw+CAEAAAAAAAABWAAAADQAAAB9SpwVjsHMP1mloyI/Z8A/AACyPggBAAAAAAAAAVkAAAA0AAAA31JqSrhXzD/+nzujGoS/PwCAyD4YAQAAAAAAAAFaAAAANAAAAEXn+/US6cs/VqPcchESvj8AgNQ+GAEAAAAAAAABWwAAADQAAACg10I93IjLP7KmfUIIoLw/AADcPicBAAAAAAAAAVwAAAA0AAAA8jvGDXUtyz++jq3ixyC7PwAA4D4nAQAAAAAAAAFdAAAANAAAAEMUhmfd1so/fltsU1CUuT8AgOI+NwEAAAAAAAABXgAAADQAAACGSPtctI7KP6qf9dbExbc/AIDkPjcBAAAAAAAAAV8AAAA0AAAAv2TpZCpQyj+OyA0rAuq1PwCA5z5GAQAAAAAAAAFgAAAANAAAAOdQyZHeJMo/1LpDINHzsz8AAOg+RgEAAAAAAAABYQAAADQAAAACmV5aAQjKP2rI6kTXCrI/AADoPlYBAAAAAAAAAWIAAAA0AAAABiUi0TEDyj/gmrj4kr+vPwCA7D5WAQAAAAAAAAFjAAAANAAAAPP0E/ZvFso/8KSbZ3dpqz8AgPM+ZgEAAAAAAAABZAAAADQAAADVILu2HDjKP2R4nHft+KY/AAD9PmYBAAAAAAAAAWUAAAA0AAAApRxUnAdtyj/wXAhiiwyjPwAABD9mAQAAAAAAAAFmAAAANAAAAFjQV7nPvso/sBUk23ULnj8AgAc/dQEAAAAAAAABZwAAADQAAADyO8YNdS3LP3AmSelH0ZY/AMAKP3UBAAAAAAAAAWgAAAA0AAAAjac0Yhqcyz9wWUSsaZ+QPwAACj+FAQAAAAAAAAFpAAAANAAAACcTo7a/Csw/AHxgLQ9miT8AQAc/hQEAAAAAAAABagAAADQAAAC+8k2UNH7MP4A3tMNvVYc/AIDdPpUBAAAAAAAAAWsAAAA0AAAAQKLqlucEzT+AodexVfyIPwAAmT6VAQAAAAAAAAFsAAAANAAAAKHxauMWss0/cAv7nzujij8AADk+4wEAAAAAAAABbQAAADQAAAB639RAqkSmP1KeG7f7jOs/AADoPQAAAAAAAAAAAW4AAAA0AAAAMx+c1KKRpj/YyYZTEoPrPwAAIj4PAAAAAAAAAAFvAAAANAAAAOxeY2ib3qY/BIOqh8R/6z8AADg+DwAAAAAAAAABcAAAADQAAAC3zjjXVRinPzA8zrt2fOs/AABBPg8AAAAAAAAAAXEAAAA0AAAAkW4cIdI+pz9e9fHvKHnrPwAAWj4PAAAAAAAAAAFyAAAANAAAAHAOAGtOZac/XvXx7yh56z8AAGs+HgAAAAAAAAABcwAAADQAAABKruO0younP1718e8oees/AAB9Ph4AAAAAAAAAAXQAAAA0AAAAKU7H/kaypz9e9fHvKHnrPwAAhT4tAAAAAAAAAAF1AAAANAAAAALuqkjD2Kc/XvXx7yh56z8AgIs+LQAAAAAAAAABdgAAADQAAADijY6SP/+nP1718e8oees/AICOPi0AAAAAAAAAAXcAAAA0AAAA4o2Okj//pz9e9fHvKHnrPwCAkT4tAAAAAAAAAAF4AAAANAAAAOKNjpI//6c/XvXx7yh56z8AAJU+PQAAAAAAAAABeQAAADQAAADijY6SP/+nP1718e8oees/AACXPj0AAAAAAAAAAXoAAAA0AAAA4o2Okj//pz9e9fHvKHnrPwCAlz49AAAAAAAAAAF7AAAANAAAAOKNjpI//6c/XvXx7yh56z8AAJg+PQAAAAAAAAABfAAAADQAAADijY6SP/+nP1718e8oees/AACYPj0AAAAAAAAAAX0AAAA0AAAAAu6qSMPYpz9e9fHvKHnrPwAAmT5NAAAAAAAAAAF+AAAANAAAADt+1dkIn6c/8tEDCoJ36z8AgJo+TQAAAAAAAAABfwAAADQAAABwDgBrTmWnP4quFSTbdes/AAChPmwAAAAAAAAAAYAAAAA0AAAA2C5Vjdnxpj+2ZzlYjXLrPwCAqj58AAAAAAAAAAGBAAAANAAAAFR/uIoma6Y/tmc5WI1y6z8AgLM+fAAAAAAAAAABggAAADQAAAAWkFT0epelP7ZnOViNcus/AAC9PosAAAAAAAAAAYMAAAA0AAAA7ND+OJGwpD+2ZzlYjXLrPwAAxj6bAAAAAAAAAAGEAAAANAAAAORxxTMro6M/8tEDCoJ36z8AAM4+mwAAAAAAAAABhQAAADQAAAAUo7a/ClyiP1718e8oees/AADUPqoAAAAAAAAAAYYAAAA0AAAAUgS2JqwBoT/y0QMKgnfrPwAA2T6qAAAAAAAAAAGHAAAANAAAAJHrvz0m254/tmc5WI1y6z8AANw+ugAAAAAAAAABiAAAADQAAAAFT4UGAxmbP2ZMyChWZes/AIDfProAAAAAAAAAAYkAAAA0AAAAnxJnhWMwlz8WMVf5HljrPwAA4D7KAAAAAAAAAAGKAAAANAAAAPYVEJi8lJM/tmQ/TKVC6z8AAOA+ygAAAAAAAAABiwAAADQAAAAeuZz0kR+QP+x0ObmEK+s/AADgPsoAAAAAAAAAAYwAAAA0AAAAZfgZNsehiT+osJ7CegrrPwAA4T7ZAAAAAAAAAAGNAAAANAAAAJc9UD5U64M/oFbOfWXu6j8AgOA+2QAAAAAAAAABjgAAADQAAACvBCrcpJ19PwAg7B730+o/AADfPvkAAAAAAAAAAY8AAAA0AAAAZwxfsnQydT82MOaL1rzqPwAA2T75AAAAAAAAAAGQAAAANAAAABUknE0SXm4/6BR1XJ+v6j8AgNA++QAAAAAAAAABkQAAADQAAADkLZeFHYtjP0CHvMQDqeo/AACpPvkAAAAAAAAAAZIAAAA0AAAAsGRGkih3XT+qqqqqqqrqPwAAQD4nAQAAAAAAAAGTAAAANAAAAA9nDPRjD1s/NjDmi9a86j8AAKQ9JwEAAAAAAAABlAAAADQAAAD970sBnQuaP5OcOdxqVuo/AAAIPgAAAAAAAAAAAZUAAAA0AAAAbm/aKI6lmj8neUv2w1TqPwAAPD4PAAAAAAAAAAGWAAAANAAAAN/uaFB/P5s/J3lL9sNU6j8AAFQ+DwAAAAAAAAABlwAAADQAAABRbvd3cNmbPyd5S/bDVOo/AABUPg8AAAAAAAAAAZgAAAA0AAAAKw7bwez/mz8neUv2w1TqPwAAXj4fAAAAAAAAAAGZAAAANAAAAMPthZ9hc5w/J3lL9sNU6j8AAGI+HwAAAAAAAAABmgAAADQAAABazTB91uacPyd5S/bDVOo/AABlPi8AAAAAAAAAAZsAAAA0AAAA8azbWktanT8neUv2w1TqPwAAZT4vAAAAAAAAAAGcAAAANAAAAImMhjjAzZ0/J3lL9sNU6j8AAGQ+PgAAAAAAAAABnQAAADQAAAD6CxVgsWeeP2bjFai4Weo/AABkPj4AAAAAAAAAAZ4AAAA0AAAAkeu/PSbbnj85KvJzBl3qPwAAZD5OAAAAAAAAAAGfAAAANAAAALeqFfkPwp8/HyJ1vZZo6j8AAGQ+TgAAAAAAAAABoAAAADQAAADNVBkk+XqgPwUa+AYndOo/AABkPk4AAAAAAAAAAaEAAAA0AAAAMKSZcCgooT/6wiHO+YfqPwAAZj5dAAAAAAAAAAGiAAAANAAAAFtj7ysSD6I/Wo85e3Od6j8AAGU+XQAAAAAAAAABowAAADQAAABy8jYMOgmjPyZ/Pw6UtOo/AABiPm0AAAAAAAAAAaQAAAA0AAAAe1FwEaAWpD8cKGnVZsjqPwAAYz5tAAAAAAAAAAGlAAAANAAAAJfgt/HHEKU/FNGSnDnc6j8AAGU+fQAAAAAAAAABpgAAADQAAAB639RAqkSmP3Kdqkmz8eo/AABpPn0AAAAAAAAAAacAAAA0AAAAcA4Aa05lpz+osJ7CegrrPwAAbz6MAAAAAAAAAAGoAAAANAAAAHltOXC0cqg/nFnIiU0e6z8AAIQ+nAAAAAAAAAABqQAAADQAAACjLI8rnlmpP+x0ObmEK+s/AICVPpwAAAAAAAAAAaoAAAA0AAAA4BvzwUktqj96+nSasD3rPwAAoz6cAAAAAAAAAAGrAAAANAAAAD9rcw552qo/yBXmyedK6z8AgK0+rAAAAAAAAAABrAAAADQAAACw6gE2anSrP+x3M8VsW+s/AACyPqwAAAAAAAAAAa0AAAA0AAAASMqsE9/nqz+ktpLaSmrrPwCAtD67AAAAAAAAAAGuAAAANAAAAAEKdKfXNKw/XvXx7yh56z8AgLQ+uwAAAAAAAAABrwAAADQAAAC5STs70IGsP6wQYx9ghus/AAC0PrsAAAAAAAAAAbAAAAA0AAAAuUk7O9CBrD/6K9ROl5PrPwAAtD7LAAAAAAAAAAGxAAAANAAAANqpV/FTW6w/eABpsoCd6z8AALQ+ywAAAAAAAAABsgAAADQAAAA1mp44HfurP/LU/RVqp+s/AAC0PuoAAAAAAAAAAbMAAAA0AAAA1koe7O1Nqz/WzIBf+rLrPwAAtT7qAAAAAAAAAAG0AAAANAAAAKiLyDAEZ6o/vMQDqYq+6z8AgLc++gAAAAAAAAABtQAAADQAAADEjKvhITOpPwzgdNjBy+s/AAC7PvoAAAAAAAAAAbYAAAA0AAAAO37V2Qifpz/EHtTtn9rrPwAAvT76AAAAAAAAAAG3AAAANAAAAJs/8fYtHqY/FDpFHdfn6z8AgL4++gAAAAAAAAABuAAAADQAAAASMRvvFIqkP6C/gP4C+us/AAC9PgkBAAAAAAAAAbkAAAA0AAAAZMIoMXgcoz8sRbzfLgzsPwCAuz4JAQAAAAAAAAG6AAAANAAAAKMjKJgZwqE/usr3wFoe7D8AAKE+GQEAAAAAAAABuwAAADQAAACt9PxtdaGgP4S6/VN7New/AAB6PhkBAAAAAAAAAbwAAAA0AAAAAmtOZRd1nz9OqgPnm0zsPwAAIT5IAQAAAAAAAAG9AAAANAAAAIfopiKU87I/cOGv70Ok7j8AAEA+AAAAAAAAAAABvgAAADQAAACaGLX9VeCyPwa+wQmdou4/AACFPgAAAAAAAAAAAb8AAAA0AAAAmhi1/VXgsj8GvsEJnaLuPwAAlj4AAAAAAAAAAAHAAAAANAAAALNgSsZ4w7I/yFP3V6id7j8AgJY+AAAAAAAAAAABwQAAADQAAACzYErGeMOyP8hT91eone4/AACfPgAAAAAAAAAAAcIAAAA0AAAAvnjRs9m5sj/IU/dXqJ3uPwAApT4AAAAAAAAAAAHDAAAANAAAAMWQWKE6sLI/mprTI/ag7j8AgKs+AAAAAAAAAAABxAAAADQAAACzYErGeMOyP9oEntXqpe4/AICyPgAAAAAAAAAAAcUAAAA0AAAAs2BKxnjDsj8Yb2iH36ruPwCAuz4AAAAAAAAAAAHGAAAANAAAALNgSsZ4w7I/VNkyOdSv7j8AAMU+AAAAAAAAAAABxwAAADQAAACzYErGeMOyPyggDwUis+4/AIDNPgAAAAAAAAAAAcgAAAA0AAAAvnjRs9m5sj+SQ/3qyLTuPwAA1j4AAAAAAAAAAAHJAAAANAAAAM6o346bprI//Gbr0G+27j8AANw+AAAAAAAAAAABygAAADQAAADh2O1pXZOyP/xm69Bvtu4/AADiPgAAAAAAAAAAAcsAAAA0AAAA8gj8RB+Asj8oIA8FIrPuPwCA5z4AAAAAAAAAAAHMAAAANAAAAAxRkQ1CY7I/VNkyOdSv7j8AgO0+AAAAAAAAAAABzQAAADQAAAAwsa3DxTyyP+y1RFMtru4/AIDyPgAAAAAAAAAAAc4AAAA0AAAAXSlRZ6oMsj8Yb2iH36ruPwAA+D4AAAAAAAAAAAHPAAAANAAAAJrRAuZQybE/2gSe1eql7j8AgPo+AAAAAAAAAAAB0AAAADQAAADhkTtSWHyxP5qa0yP2oO4/AID8PgAAAAAAAAAAAdEAAAA0AAAAMGr7q8AlsT9gMAlyAZzuPwCA/T4AAAAAAAAAAAHSAAAANAAAAK66XqkNn7A/iuksprOY7j8AgP0+AAAAAAAAAAAB0wAAADQAAAA6O9CBHAWwPyDGPsAMl+4/AAD+PgAAAAAAAAAAAdQAAAA0AAAAkneDtFbWrj8gxj7ADJfuPwAA/j4AAAAAAAAAAAHVAAAANAAAAMKodEA2j60/IMY+wAyX7j8AAP4+AAAAAAAAAAAB1gAAADQAAAATOoKCmSGsPyDGPsAMl+4/AAD+PgAAAAAAAAAAAdcAAAA0AAAAhiuseoCNqj8gxj7ADJfuPwCA/D4AAAAAAAAAAAHYAAAANAAAADGtAAStv6g/IMY+wAyX7j8AAPw+AAAAAAAAAAAB2QAAADQAAADYLlWN2fGmP4rpLKazmO4/AAD8PgAAAAAAAAAAAdoAAAA0AAAAXlCNYIJKpT/0DBuMWpruPwAA/T4AAAAAAAAAAAHbAAAANAAAAPah0w7tj6M/YDAJcgGc7j8AgP0+AAAAAAAAAAAB3AAAADQAAABbY+8rEg+iP8hT91eone4/AID9PgAAAAAAAAAAAd0AAAA0AAAArfT8bXWhoD9w4a/vQ6TuPwAA/j4AAAAAAAAAAAHeAAAANAAAAK9L3POptJ4/gJJWbYas7j8AAP4+AAAAAAAAAAAB3wAAADQAAADpTaJV5UycPyggDwUis+4/AAD/PgAAAAAAAAAAAeAAAAA0AAAAuS8TlZVYmj860bWCZLvuPwBAAD8AAAAAAAAAAAHhAAAANAAAAFyxZx7Cipg/eDuANFnA7j8AAAA/AAAAAAAAAAAB4gAAADQAAACfEmeFYzCXP7SlSuZNxe4/AAD/PgAAAAAAAAAAAeMAAAA0AAAAlrMtgP0ilj+K7Caym8juPwAA7z4AAAAAAAAAAAHkAAAANAAAAEuUuw6QYpU/XDMDfunL7j8AANg+AAAAAAAAAAAB5QAAADQAAABn9NfEEzyVP8ZW8WOQze4/AACXPgAAAAAAAAAAAeYAAAA0AAAAIfj0jGU8rj+s5cEsg83tPwAAZD4AAAAAAAAAAAHnAAAANAAAALjXn2rar64/fiye+NDQ7T8AAJ4+EAAAAAAAAAAB6AAAADQAAABe51gjERCvP+pPjN530u0/AACyPhAAAAAAAAAAAekAAAA0AAAAKlcukstJrz9Uc3rEHtTtPwCArj4QAAAAAAAAAAHqAAAANAAAABcnILcJXa8/vJZoqsXV7T8AALI+IwAAAAAAAAAB6wAAADQAAAAD9xHcR3CvP5DdRHYT2e0/AICwPiMAAAAAAAAAAewAAAA0AAAA45b1JcSWrz/ORw8oCN7tPwAAsD5CAAAAAAAAAAHtAAAANAAAALw22W9Ava8/dtXHv6Pk7T8AALA+QgAAAAAAAAAB7gAAADQAAACIpq7e+vavP/CpXCON7u0/AACwPkIAAAAAAAAAAe8AAAA0AAAAFtuzy5grsD8CWwOhz/btPwAAsD5CAAAAAAAAAAHwAAAANAAAAOJKiTpTZbA/uplitq0F7j8AALE+UgAAAAAAAAAB8QAAADQAAACbilDOS7KwP0gfnpfZF+4/AICyPlIAAAAAAAAAAfIAAAA0AAAATLKQdOMIsT8SD6Qq+i7uPwCAtz5SAAAAAAAAAAHzAAAANAAAAOupwj+5crE/RiKYo8FH7j8AgL8+YgAAAAAAAAAB9AAAADQAAAB2ceYvze+xP058aOjWY+4/AIDGPmIAAAAAAAAAAfUAAAA0AAAA+yCDMoB2sj/sskpHRX7uPwCAzj5xAAAAAAAAAAH2AAAANAAAAIfopiKU87I/9AwbjFqa7j8AgNY+cQAAAAAAAAAB9wAAADQAAAACgLw35oOzPyggDwUis+4/AIDfPoEAAAAAAAAAAfgAAAA0AAAAkEfgJ/oAtD+K7Caym8juPwCA5D6BAAAAAAAAAAH5AAAANAAAAC4/EvPParQ/FnJik8fa7j8AAOg+kQAAAAAAAAAB+gAAADQAAADeZlKZZ8G0P2aN08L+5+4/AIDpPqAAAAAAAAAAAfsAAAA0AAAAn76gGsEEtT+0qETyNfXuPwAA6z6gAAAAAAAAAAH8AAAANAAAAHNG/XbcNLU/MH3ZVR//7j8AgOo+oAAAAAAAAAAB/QAAADQAAABP5uDAWFu1P0AugNNhB+8/AADpPqAAAAAAAAAAAf4AAAA0AAAAP7bS5ZZutT8mJgMd8hLvPwCA6D6wAAAAAAAAAAH/AAAANAAAAE/m4MBYW7U/Ch6GZoIe7z8AAOg+sAAAAAAAAAABAAEAADQAAAB8XoRkPSu1PwLHry1VMu8/AIDtPr8AAAAAAAAAAQEBAAA0AAAAugY24+PntD/MtrXAdUnvPwCA9T6/AAAAAAAAAAECAQAANAAAAArf9TxMkbQ/au2XH+Rj7z8AgPo+zwAAAAAAAAABAwEAADQAAABz/0pf1x20PwYken5Sfu8/AAD/Ps8AAAAAAAAAAQQBAAA0AAAA6Dcnb8Ogsz+mWlzdwJjvPwAAAT/fAAAAAAAAAAEFAQAANAAAAGygEVpxELM/cEpicOGv7z8AQAI/3wAAAAAAAAABBgEAADQAAAACOQog4WyyP9IWeh1bxe8/AAACP+4AAAAAAAAAAQcBAAA0AAAAtBmYrnOssT+KVdkyOdTvPwAAAj/uAAAAAAAAAAEIAQAANAAAAF7ink+l9bA/2HBKYnDh7z8AAOQ+/gAAAAAAAAABCQEAADQAAAAGq6Xw1j6wP+oh8d+y6e8/AIC1Pv4AAAAAAAAAAQoBAAA0AAAAA/cR3Edwrz+utyYuvuTvPwAAbT4tAQAAAAAAAAELAQAANAAAABzqWraoguE/3QZlhRj74D8AAGA+AAAAAAAAAAABDAEAADQAAAAS7yKre43hP2yJplpc3eA/AICaPgAAAAAAAAAAAQ0BAAA0AAAAD0YQUheR4T+ySkdFfs7gPwAArj4AAAAAAAAAAAEOAQAANAAAAAjXm70al+E/+gvoL6C/4D8AAK4+AAAAAAAAAAABDwEAADQAAAAELolktprhP7yhHX6ruuA/AAC2PgAAAAAAAAAAARABAAA0AAAAA4V2C1Ke4T8UFGXmD7TgPwAAtj4AAAAAAAAAAAERAQAANAAAAPwVAndVpOE/1qmaNBuv4D8AALU+AAAAAAAAAAABEgEAADQAAAD4iT4AJanhP8X487bYpuA/AICfPgAAAAAAAAAAARMBAAA0AAAA9OArp8Cs4T8dazsfPaDgPwCAgT4AAAAAAAAAAAEUAQAANAAAAPTgK6fArOE/d92Ch6GZ4D8AAC0+AAAAAAAAAAABFQEAADQAAAD04CunwKzhP/wI7iO4j+A/AACWPQAAAAAAAAAAARYBAAA0AAAABUvYRuqb4T/ysRfriqPgPwAAbD4AAAAAAAAAAAEXAQAANAAAAAGixe2Fn+E/Un4vmAS54D8AAKM+AAAAAAAAAAABGAEAADQAAAD++LKUIaPhPyXFC2RSvOA/AAC4PgAAAAAAAAAAARkBAAA0AAAA+zJRWYml4T83drLhlMTgPwAAuz4AAAAAAAAAAAEaAQAANAAAAPpPoDu9puE/oZmgxzvG4D8AAMg+AAAAAAAAAAABGwEAADQAAAD5bO8d8afhP6GZoMc7xuA/AADOPgAAAAAAAAAAARwBAAA0AAAA+Ik+ACWp4T/NUsT77cLgPwAA0z4AAAAAAAAAAAEdAQAANAAAAPemjeJYquE/vKEdfqu64D8AANU+AAAAAAAAAAABHgEAADQAAAD0/XqJ9K3hP9apmjQbr+A/AIDVPgAAAAAAAAAAAR8BAAA0AAAA744G9fez4T8dazsfPaDgPwAA1j4AAAAAAAAAAAEgAQAANAAAAOc84UIvu+E/keX/PRGO4D8AANY+AAAAAAAAAAABIQEAADQAAADgBwtzmsPhPwRgxFzle+A/AADXPgAAAAAAAAAAASIBAAA0AAAA1gzTZ23O4T/i/XZhYGvgPwCA2j4AAAAAAAAAAAEjAQAANAAAAMpLOSGo2+E//AX0F9Bf4D8AAOE+AAAAAAAAAAABJAEAADQAAAC9p+68FurhP4AxX7TmVeA/AIDoPgAAAAAAAAAAASUBAAA0AAAAriDzOrn54T/ao6YcS0/gPwCA8T4AAAAAAAAAAAEmAQAANAAAAJ+2RpuPCuI/b4C4NqRN4D8AAPo+AAAAAAAAAAABJwEAADQAAACPTJr7ZRviPwZdylD9S+A/AAABPwAAAAAAAAAAASgBAAA0AAAAenN5xz8y4j/I8v+eCEfgPwBAAj8AAAAAAAAAAAEpAQAANAAAAGV9CbHlR+I/i4g17RNC4D8AQAI/AAAAAAAAAAABKgEAADQAAABQpOh8v17iP7dBWSHGPuA/AIAAPwAAAAAAAAAAASsBAAA0AAAAPMvHSJl14j/i+nxVeDvgPwAA/T4AAAAAAAAAAAEsAQAANAAAACYP9vamjeI/D7SgiSo44D8AgPg+AAAAAAAAAAABLQEAADQAAAAOcHOH6KbiP9FJ1tc1M+A/AID1PgAAAAAAAAAAAS4BAAA0AAAA8yfevsXD4j/+AvoL6C/gPwCA9D4AAAAAAAAAAAEvAQAANAAAANVThX9y5eI/ld8LJkEu4D8AAPQ+AAAAAAAAAAABMAEAADQAAAC0ucoEhwnjP5XfCyZBLuA/AAD0PgAAAAAAAAAAATEBAAA0AAAAkFmuTgMw4z+mkLKjgzbgPwAA9T4AAAAAAAAAAAEyAQAANAAAAGozMF3nWOM/i4g17RNC4D8AgPU+AAAAAAAAAAABMwEAADQAAABBge70mobjP0THlALyUOA/AID1PgAAAAAAAAAAATQBAAA0AAAAF7Jdqhqz4z8pvxdMglzgPwAA9j4AAAAAAAAAAAE1AQAANAAAAO/izF+a3+M/eNqIe7lp4D8AAPc+AAAAAAAAAAABNgEAADQAAADAh3ie6RDkP4mLL/n7ceA/AID3PgAAAAAAAAAAATcBAAA0AAAAkklzv2xD5D+aPNZ2PnrgPwAA+T4AAAAAAAAAAAE4AQAANAAAAGbRzxuIc+Q/BGDEXOV74D8AgPg+AAAAAAAAAAABOQEAADQAAAA6WSx4o6PkP8f1+arwduA/AAD4PgAAAAAAAAAAAToBAAA0AAAACHIUQMLZ5D9MIWVHB23gPwAA+T4AAAAAAAAAAAE7AQAANAAAANdQXkN5DeU//AX0F9Bf4D8AgPo+AAAAAAAAAAABPAEAADQAAACoL6hGMEHlP9qjphxLT+A/AAD6PgAAAAAAAAAAAT0BAAA0AAAAc599tep65T+3QVkhxj7gPwAA+j4AAAAAAAAAAAE+AQAANAAAAD4PUySltOU//gL6C+gv4D8AAPo+AAAAAAAAAAABPwEAADQAAAAInHd1k+/lP0bEmvYJIeA/AAD6PgAAAAAAAAAAAUABAAA0AAAAzJzYT1Ev5j9gzBeteRXgPwAA+j4AAAAAAAAAAAFBAQAANAAAAJOA6kfbbeY/e9SUY+kJ4D8AAPo+AAAAAAAAAAABQgEAADQAAABXnpoEza7mPyy5IzSy/N8/AID4PgAAAAAAAAAAAUMBAAA0AAAAGPbohSby5j9gyR2hkeXfPwAA+D4AAAAAAAAAAAFEAQAANAAAANtNNweANec/PmfQpQzV3z8AAPg+AAAAAAAAAAABRQEAADQAAACa/HIvdXznPxwFg6qHxN8/AAD4PgAAAAAAAAAAAUYBAAA0AAAAWY5fdTbC5z/O6RF7ULffPwAA+D4AAAAAAAAAAAFHAQAANAAAABda6n9fCug/qIfEf8um3z8AAPk+AAAAAAAAAAABSAEAADQAAADC9WavxmXoPwL6C+gvoN8/AID4PgAAAAAAAAAAAUkBAAA0AAAAdsa5rsK46D8usy8c4pzfPwAA+D4AAAAAAAAAAAFKAQAANAAAACbu+VRaD+k/qIfEf8um3z8AAPg+AAAAAAAAAAABSwEAADQAAADbof1xImHpPxwFg6qHxN8/AAD4PgAAAAAAAAAAAUwBAAA0AAAAiuaM+u246T8KV9Y4LezfPwAA+D4AAAAAAAAAAAFNAQAANAAAAD233/npC+o/ThtxLzcN4D8AAPg+AAAAAAAAAAABTgEAADQAAADvwdC9TWHqP8GYL1rzKuA/AAD4PgAAAAAAAAAAAU8BAAA0AAAAph7nM3qv6j9ezxG5YUXgPwAA+D4AAAAAAAAAAAFQAQAANAAAAFvS6lBCAes/61RNmo1X4D8AAPg+AAAAAAAAAAABUQEAADQAAAASTFCpolDrP6STrK9rZuA/AAD5PgAAAAAAAAAAAVIBAAA0AAAAzxfbs8uY6z9MIWVHB23gPwCA+T4AAAAAAAAAAAFTAQAANAAAAIodBINc4+s/tURTLa5u4D8AAPs+AAAAAAAAAAABVAEAADQAAABI6Y6NhSvsP+L9dmFga+A/AID7PgAAAAAAAAAAAVUBAAA0AAAACkHdDt9u7D/RTNDjHWPgPwAA/T4AAAAAAAAAAAFWAQAANAAAAMrSyVSgtOw/gDFftOZV4D8AgP0+AAAAAAAAAAABVwEAADQAAACO8HkRkvXsPwZdylD9S+A/AID9PgAAAAAAAAAAAVgBAAA0AAAAVNSLCRw07T9ezxG5YUXgPwAA/j4AAAAAAAAAAAFZAQAANAAAABZJKW2peO0/t0FZIcY+4D8AAP4+AAAAAAAAAAABWgEAADQAAADcLDtlM7ftP4uINe0TQuA/AAD+PgAAAAAAAAAAAVsBAAA0AAAApNaumFXz7T8GXcpQ/UvgPwAA/j4AAAAAAAAAAAFcAQAANAAAAGq6wJDfMe4/gDFftOZV4D8AAP4+AAAAAAAAAAABXQEAADQAAAA1Kpb/mWvuPzpwvsnEZOA/AAD+PgAAAAAAAAAAAV4BAAA0AAAABQngAlGf7j+Jiy/5+3HgPwCAAD8AAAAAAAAAAAFfAQAANAAAANiQPF9sz+4/FhFr2ieE4D8AAAM/AAAAAAAAAAABYAEAADQAAACuGJm7h//uP3fdgoehmeA/AIADPwAAAAAAAAAAAWEBAAA0AAAAg0kIcQcs7z9BzYgawrDgPwCAAz8AAAAAAAAAAAFiAQAANAAAAGHp67qDUu8/3wNreTDL4D8AQAM/AAAAAAAAAAABYwEAADQAAABD2/S2yHHvPyXIBXA67OA/AAADPwAAAAAAAAAAAWQBAAA0AAAAKJNf7qWO7z8jy/97IhzhPwBAAj8AAAAAAAAAAAFlAQAANAAAABPXjZyzpu8/yFuyH6ZS4T8AAAI/AAAAAAAAAAABZgEAADQAAAD+/Wxojb3vPxd6HVvFj+E/AIABPwAAAAAAAAAAAWcBAAA0AAAA7s1ejcvQ7z8LJkEugNPhPwAAAT8AAAAAAAAAAAFoAQAANAAAAN8pFCk63+8/Pzwvsy8c4j8AAAE/AAAAAAAAAAABaQEAADQAAADWLtwdDervP9t1Cx6GZuI/AAABPwAAAAAAAAAAAWoBAAA0AAAAzr9niRDw7z8NjPmiNa/iPwBAAD8AAAAAAAAAAAFrAQAANAAAAMz5BU548u8/bVsLXJf04j8AAP8+AAAAAAAAAAABbAEAADQAAADO3LZrRPHvP/fjQEmrNuM/AID+PgAAAAAAAAAAAW0BAAA0AAAA02h64nTs7z9GAqyEynPjPwAA/j4AAAAAAAAAAAFuAQAANAAAANyAAdDV4u8//EMFppCy4z8AAP4+AAAAAAAAAAABbwEAADQAAADmeznbAtjvPw34pS+76uM/AAD+PgAAAAAAAAAAAXABAAA0AAAA9AI1XWDI7z/dQXwH8R3kPwCA/D4AAAAAAAAAAAFxAQAANAAAAAUzQzgite8/3UR2E9lN5D8AAPs+AAAAAAAAAAABcgEAADQAAAAc7xSKFJ3vPxmyOtG1guQ/AID6PgAAAAAAAAAAAXMBAAA0AAAAOf0Ljs997z8YtTTdnbLkPwAA+z4AAAAAAAAAAAF0AQAANAAAAFbus69WXe8/QXFSHTjf5D8AgPo+AAAAAAAAAAABdQEAADQAAAB131vR3TzvP6uXOg/HEOU/AAD6PgAAAAAAAAAAAXYBAAA0AAAAlnkWTMkY7z/WU1hPYT3lPwAA+j4AAAAAAAAAAAF3AQAANAAAAL5l9nh97e4/ABB2j/tp5T8AAPo+AAAAAAAAAAABeAEAADQAAADmUdalMcLuP+1hyR2hkeU/AAD6PgAAAAAAAAAAAXkBAAA0AAAADT620uWW7j8GbUDg+LXlPwAA+z4AAAAAAAAAAAF6AQAANAAAAD8lzgrHYO4/tlTJvKnY5T8AgPo+AAAAAAAAAAABewEAADQAAABvRoQHEC3uPynSh+dl9uU/AAD6PgAAAAAAAAAAAXwBAAA0AAAAnYSJ5oz67T/HCGpG1BDmPwAA+j4AAAAAAAAAAAF9AQAANAAAANFOUjw6w+0/vbGTDack5j8AAPo+AAAAAAAAAAABfgEAADQAAAAHwi3rS4jtPx1+q7ogOuY/AID4PgAAAAAAAAAAAX8BAAA0AAAAPhi6tylM7T+rA+ebTEzmPwAA+D4AAAAAAAAAAAGAAQAANAAAAH3AazbQCO0/oKwQYx9g5j8AAPg+AAAAAAAAAAABgQEAADQAAAC5ort53sfsP8IOXl6kcOY/AAD5PgAAAAAAAAAAAYIBAAA0AAAA8qFanyCI7D8k23ULHobmPwCA+D4AAAAAAAAAAAGDAQAANAAAADItvTuTQ+w/RT3DBqOW5j8AAPg+AAAAAAAAAAABhAEAADQAAABv8r2cbQHsP6YJ27McrOY/AAD4PgAAAAAAAAAAAYUBAAA0AAAAqtQN4HvA6z+dsgR777/mPwAA+T4AAAAAAAAAAAGGAQAANAAAAOpfcHzue+s/Z6IKDhDX5j8AgPk+AAAAAAAAAAABhwEAADQAAAAq69IYYTfrPzGSEKEw7uY/AAD7PgAAAAAAAAAAAYgBAAA0AAAAbQL5KwTu6j/AF0yCXADnPwCA+j4AAAAAAAAAAAGJAQAANAAAAK5TvQMPp+o/S52HY4gS5z8AAPo+AAAAAAAAAAABigEAADQAAADvwdC9TWHqP6tpnxACKOc/AAD6PgAAAAAAAAAAAYsBAAA0AAAANLyn7rwW6j9lqP4l4DbnPwAA+j4AAAAAAAAAAAGMAQAANAAAAHbwHOSTzuk/S6CBb3BC5z8AAPo+AAAAAAAAAAABjQEAADQAAAC+sFVQm4HpP1xRKO2ySuc/AAD6PgAAAAAAAAAAAY4BAAA0AAAAAMh7Yz446T8D3+CETlHnPwAA+j4AAAAAAAAAAAGPAQAANAAAAEalA7J57Og/P0mrNkNW5z8AAPs+AAAAAAAAAAABkAEAADQAAACLn9ri6KHoP+jWY87eXOc/AID7PgAAAAAAAAAAAZEBAAA0AAAAzrYA9otY6D+8HUCaLGDnPwCA+z4AAAAAAAAAAAGSAQAANAAAABZ3OWKTC+g/Yqv4Mchm5z8AgPo+AAAAAAAAAAABkwEAADQAAABYq65XasPnPzfy1P0Vauc/AAD6PgAAAAAAAAAAAZQBAAA0AAAAoU6Y4T115z+hFcPjvGvnPwAA+j4AAAAAAAAAAAGVAQAANAAAAOYrIDB5Kec/oRXD47xr5z8AAPs+AAAAAAAAAAABlgEAADQAAAArJvdg6N7mP6EVw+O8a+c/AID7PgAAAAAAAAAAAZcBAAA0AAAAc8ng6ruQ5j/NzuYXb2jnPwCA+z4AAAAAAAAAAAGYAQAANAAAALfgBv5eR+Y/6NZjzt5c5z8AAPw+AAAAAAAAAAABmQEAADQAAAD+g/CHMvnlP20Cz2r1Uuc/AAD8PgAAAAAAAAAAAZoBAAA0AAAARGF41m2t5T+0w29VF0TnPwAA/D4AAAAAAAAAAAGbAQAANAAAAIeV7ctEZeU/oxLJ19Q75z8AAP0+AAAAAAAAAAABnAEAADQAAADLj8T8sxrlPyY+NHTrMec/AID8PgAAAAAAAAAAAZ0BAAA0AAAAC/7XtvLU5D+raZ8QAijnPwAA/D4AAAAAAAAAAAGeAQAANAAAAFD4rudhiuQ/bv/UXg0j5z8AAPw+AAAAAAAAAAABnwEAADQAAACSSXO/bEPkP8VxHMdxHOc/AAD8PgAAAAAAAAAAAaABAAA0AAAA0NTVW9/+4z+JB1IVfRfnPwAA/D4AAAAAAAAAAAGhAQAANAAAABQJS1G2tuM/4nmZfeEQ5z8AAP0+AAAAAAAAAAABogEAADQAAABTlK3tKHLjPzrs4OVFCuc/AID9PgAAAAAAAAAAAaMBAAA0AAAAkx8Qipst4z/AF0yCXADnPwCA/T4AAAAAAAAAAAGkAQAANAAAANGqciYO6eI/2h/JOMz05j8AAP4+AAAAAAAAAAABpQEAADQAAAALqhFMUKniP4kEWAmV5+Y/AAD/PgAAAAAAAAAAAaYBAAA0AAAAQwCeGC5t4j/+fhwoadXmPwCA/z4AAAAAAAAAAAGnAQAANAAAAHxWKuULMeI/B9byYJbB5j8AgP8+AAAAAAAAAAABqAEAADQAAACvA6RYhfjhPxItyZnDreY/AID+PgAAAAAAAAAAAakBAAA0AAAA3F74GTbH4T9z9uY6VZPmPwAA/j4AAAAAAAAAAAGqAQAANAAAAAf06p9OmOE/WetveP1u5j8AAP8+AAAAAAAAAAABqwEAADQAAAA1Tz9h/2bhP9a8CtD+SOY/AEAAPwAAAAAAAAAAAawBAAA0AAAAXTsfjrM74T9C3f6pvRrmPwBAAT8AAAAAAAAAAAGtAQAANAAAAINhnX/PEuE/Q9oEntXq5T8AQAI/AAAAAAAAAAABrgEAADQAAACnwbk1U+zgPzMmZBSrsuU/AMACPwAAAAAAAAAAAa8BAAA0AAAAyiHW69bF4D+onS4nl3DlPwDAAj8AAAAAAAAAAAGwAQAANAAAAO6B8qFan+A/dYdAoucn5T8AAAM/AAAAAAAAAAABsQEAADQAAAALc5rD4X7gP0FxUh043+Q/AAADPwAAAAAAAAAAAbIBAAA0AAAAJdh+bjhj4D95flJ+L5jkPwAAAz8AAAAAAAAAAAGzAQAANAAAADnO7oSSTeA/3UR2E9lN5D8AAAM/AAAAAAAAAAABtAEAADQAAABIOJskvDzgP0ELmqiCA+Q/AAAFPwAAAAAAAAAAAbUBAAA0AAAAUjPTL+kx4D87rs9XhbfjPwDACD8AAAAAAAAAAAG2AQAANAAAAFeiR8TlK+A/CJjh0tVu4z8AgA0/AAAAAAAAAAABtwEAADQAAABXokfE5SvgPwE7F4LYIuM/AAATPwAAAAAAAAAAAbgBAAA0AAAAUxaETbUw4D84SBfjz9viPwAAFz8AAAAAAAAAAAG5AQAANAAAAEdV6gbwPeA/b1UXRMeU4j8AQBs/AAAAAAAAAAABugEAADQAAAA1JdwrLlHgPyI3rAioV+I/AEAfPwAAAAAAAAAAAbsBAAA0AAAAIEy79wdo4D9q9VLn4RjiPwAAIz8AAAAAAAAAAAG8AQAANAAAAAmtOIhJgeA/8B3EdxDf4T8AgCU/AAAAAAAAAAABvQEAADQAAADwKgX7vpvgP3dGNQg/peE/AIAnPwAAAAAAAAAAAb4BAAA0AAAA0zld2Te84D862XBKYnDhPwCAKD8AAAAAAAAAAAG/AQAANAAAALOCU3wY3+A//musjIU74T8AwCg/AAAAAAAAAAABwAEAADQAAACR6JgBLQPhPz/TfDKSEOE/AEAmPwAAAAAAAAAAAcEBAAA0AAAAbmstaXUo4T8lyAVwOuzgPwBAIj8AAAAAAAAAAAHCAQAANAAAAEooYJUlUOE/3wNreTDL4D8AwBY/AAAAAAAAAAABwwEAADQAAAAhWc9KpXzhP0HNiBrCsOA/AEAIPwAAAAAAAAAAAcQBAAA0AAAA+WzvHfGn4T8dazsfPaDgPwAAvj4AAAAAAAAAAAs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07561|recordEnd=127975|recordLength=182740|start=107561|end=127975|audioFormat={00001610-0000-0010-8000-00AA00389B71}|audioRate=44100|muted=false|volume=0.8|fadeIn=0|fadeOut=0|videoFormat={34363248-0000-0010-8000-00AA00389B71}|videoRate=15|videoWidth=256|videoHeight=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OVF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DHAAAAxw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DTkFCgAAAApJbmtQb2ludFYxBAAAAAFYAVkOUHJlc3N1cmVGYWN0b3IJVGltZVN0YW1wAAAAAAYGCxACAAAAAABjvuHuqj+ADH8FUrTBPwAASD4AAAAAAAAAAAELAAAACgAAAGAuzNxuK6w/ID7uu6XQvz8AAIk+EAAAAAAAAAABDAAAAAoAAABAemYkknqsP4AGE5KX6b0/AACaPhAAAAAAAAAAAQ0AAAAKAAAAwOvND0fxrD8gpupeTZa7PwAAnz4QAAAAAAAAAAEOAAAACgAAAGA3aFdqQK0/4Oj2UPPzuj8AAK4+HwAAAAAAAAABDwAAAAoAAADAqM9CH7etPyDAqUe3h7o/AIC4Ph8AAAAAAAAAARAAAAAKAAAAIEAE0mVVrj9gl1w+exu6PwAAwj4vAAAAAAAAAAERAAAACgAAAIDXOGGs864/gG4PNT+vuT8AAMY+LwAAAAAAAAABEgAAAAoAAAAgcOrtUwSwP8BFwisDQ7k/AIDHPj4AAAAAAAAAARMAAAAKAAAAUC3sICzKsD+giM4dqaC4PwAAyD4+AAAAAAAAAAEUAAAACgAAAHBXB4I7fLE/oKKNBhOStz8AgMY+TgAAAAAAAAABFQAAAAoAAACgFAm1E0KyP4C8TO98g7Y/AADGPk4AAAAAAAAAARYAAAAKAAAAwGTxubQbsz+A1gvY5nS1PwCAwz5OAAAAAAAAAAEXAAAACgAAALDapmLnHLQ/gPDKwFBmtD8AgME+XgAAAAAAAAABGAAAAAoAAACQUFwLGh61P+CeMK7YjbM/AAC9Pl4AAAAAAAAAARkAAAAKAAAAUOzeV95Gtj/g4TygfuuyPwAAuD5eAAAAAAAAAAEaAAAACgAAANCtLkg0l7c/YE2Wm2C1sj8AgLY+bQAAAAAAAAABGwAAAAoAAADwTf9Rdkq5P2BNlptgtbI/AAC4Pm0AAAAAAAAAARwAAAAKAAAAAIG2LYERuz/g4TygfuuyPwCAwD59AAAAAAAAAAEdAAAACgAAANDZOq0dAL0/IHbjpJwhsz8AgM0+jQAAAAAAAAABHgAAAAoAAACgxaX+ggK/P+CeMK7YjbM/AIDaPo0AAAAAAAAAAR8AAAAKAAAASA8Vv494wD9gM9ey9sOzPwAA5z6NAAAAAAAAAAEgAAAACgAAAHj0inQ4q8E/YDPXsvbDsz8AAPE+nAAAAAAAAAABIQAAAAoAAACIbOf7qfHCP2Az17L2w7M/AAD7PpwAAAAAAAAAASIAAAAKAAAAuFFdsVIkxD/gnjCu2I2zPwCA/z6sAAAAAAAAAAEjAAAACgAAAOg202b7VsU/IHbjpJwhsz8AQAE/rAAAAAAAAAABJAAAAAoAAACIZTyFiJPGP6AkSZIkSbI/AMABP7sAAAAAAAAAASUAAAAKAAAAICeMdd7jxz8gqmF2cASxPwCAAj+7AAAAAAAAAAEmAAAACgAAAKjo22U0NMk/QIhBvrTrrz8AwAI/ywAAAAAAAAABJwAAAAoAAAA4qitWioTKPwC8v4+Izq0/AIADP8sAAAAAAAAAASgAAAAKAAAAwGt7RuDUyz+AnqNO5NiqPwDABD/bAAAAAAAAAAEpAAAACgAAAKCci0OsVs0/QCS8MjCUqT8AAAc/2wAAAAAAAAABKgAAAAoAAAD4g6jXk87OP8DSISC4u6g/AEAIP+oAAAAAAAAAASsAAAAKAAAAsLXitT0j0D8AqtQWfE+oPwBACT/qAAAAAAAAAAEsAAAACgAAAEy811H68tA/wNIhILi7qD8AQAk/6gAAAAAAAAABLQAAAAoAAACkZ0YiqcfRPwBNCTxsAKo/AAAJP/oAAAAAAAAAAS4AAAAKAAAAgMnBiXOS0j9A8D1hXLGrPwCACD/6AAAAAAAAAAEvAAAACgAAAKiGw7xLWNM/ALy/j4jOrT8AAAg/CgEAAAAAAAABMAAAAAoAAAAsIJ8q0TvUP8A2p6s8E68/AAAIPwoBAAAAAAAAATEAAAAKAAAAhMsN+38Q1T9AiEG+tOuvPwAACD8ZAQAAAAAAAAEyAAAACgAAACDSApc84NU/QIhBvrTrrz8AQAc/GQEAAAAAAAABMwAAAAoAAADsxmTQz77WP4Bf9LR4f68/AAAHPykBAAAAAAAAATQAAAAKAAAAcGBAPlWi1z8ADlqiAKeuPwAABz8pAQAAAAAAAAE1AAAACgAAAICwKEP2e9g/ALy/j4jOrT8AgAc/OAEAAAAAAAABNgAAAAoAAAAISgSxe1/ZPwAZi2qYHaw/AMAHPzgBAAAAAAAAATcAAAAKAAAASIhZU/NH2j+Ax/BXIEWrPwCACD9IAQAAAAAAAAE4AAAACgAAABR9u4yGJts/AE0JPGwAqj8AQAg/SAEAAAAAAAABOQAAAAoAAAAkzaORJwDcP8DSISC4u6g/AAAIP1gBAAAAAAAAAToAAAAKAAAAZAv5M5/o3D9AWDoEBHenPwCACT9YAQAAAAAAAAE7AAAACgAAAKRJTtYW0d0/gIy41ddZpT8AgAw/ZwEAAAAAAAABPAAAAAoAAAAACffnLdzeP8CX6Z1v0KI/AAAOP2cBAAAAAAAAAT0AAAAKAAAAWMif+UTn3z/AohpmB0egPwDADj93AQAAAAAAAAE+AAAACgAAAMLM7bbCceA/AFyXXD57mz8AAA8/dwEAAAAAAAABPwAAAAoAAACcEJK88OrgPwAWLhJeGZg/AAAPP4cBAAAAAAAAAUAAAAAKAAAAMPmv9hBp4T+AIF/a9Y+VPwCADz+HAQAAAAAAAAFBAAAACgAAAAw9VPw+4uE/ACyQoo0Gkz8AQBA/mgEAAAAAAAABQgAAAAoAAADQCUKzAVTiP4Da9Y8VLpI/AMAQP5oBAAAAAAAAAUMAAAAKAAAAqk3muC/N4j+AiFt9nVWRPwCAET+qAQAAAAAAAAFEAAAACgAAAOBjx9jWSOM/AMtNsFpJjz8AQBI/qgEAAAAAAAABRQAAAAoAAABg1S7Ei7/jPwDLTbBaSY8/AEATP7kBAAAAAAAAAUYAAAAKAAAAIqIce04x5D8Ay02wWkmPPwBAFD+5AQAAAAAAAAFHAAAACgAAAFq4/Zr1rOQ/AIXkZXrniz8AQBU/yQEAAAAAAAABSAAAAAoAAAB6VyhsMSHlPwDhr0CKNoo/AAAVP8kBAAAAAAAAAUkAAAAKAAAAmvZSPW2V5T8AP3sbmoWIPwAAFT/ZAQAAAAAAAAFKAAAACgAAANQMNF0UEeY/AJtG9qnUhj8AABU/2QEAAAAAAAABSwAAAAoAAABQfptIyYfmPwCbRvap1IY/AAAVP9kBAAAAAAAAAUwAAAAKAAAAtnhM5RL35j8Am0b2qdSGPwCAFT/oAQAAAAAAAAFNAAAACgAAAJC88OpAcOc/AJtG9qnUhj8AQBY/6AEAAAAAAAABTgAAAAoAAAAOLljW9ebnPwA/exuahYg/AMAWP/gBAAAAAAAAAU8AAAAKAAAAcigJcz9W6D8AKBmLapiNPwDAFj/4AQAAAAAAAAFQAAAACgAAAPCZcF70zOg/ACyQoo0Gkz8AwBU/CAIAAAAAAAABUQAAAAoAAAASOZsvMEHpPwAWLhJeGZg/AMAUPwgCAAAAAAAAAVIAAAAKAAAAuo7Sl4er6T8ArjFvtlOcPwBAFD8XAgAAAAAAAAFTAAAACgAAAKw/kMvsEOo/wMtnb0OzoD8AABQ/FwIAAAAAAAABVAAAAAoAAAC2ZwROvX3qP8CX6Z1v0KI/AAAUPycCAAAAAAAAAVUAAAAKAAAAYL07thTo6j+AjLjV11mlPwCAFD8nAgAAAAAAAAFWAAAACgAAADb3QpsORus/wNIhILi7qD8AwBQ/NgIAAAAAAAABVwAAAAoAAABuA4eagabrP0DwPWFcsas/AMAUPzYCAAAAAAAAAVgAAAAKAAAAYLREzuYL7D+AX/S0eH+vPwBAFD9GAgAAAAAAAAFZAAAACgAAAPKSxefSbuw/4Pv7iOjcsT8AABQ/RgIAAAAAAAABWgAAAAoAAACyVRZ+YcXsP8DHfbcU+rM/AIATP1YCAAAAAAAAAVsAAAAKAAAAFkYq+nYZ7T9A5Zn4uO+2PwAAEz9WAgAAAAAAAAFcAAAACgAAANYIe5AFcO0/oCsDQ5lRuj8AgBM/ZQIAAAAAAAABXQAAAAoAAAA8+Y4MG8TtP4AGE5KX6b0/AEAUP2UCAAAAAAAAAV4AAAAKAAAA5EQpVD4T7j+wcJHwysDAPwAAFD91AgAAAAAAAAFfAAAACgAAAHYZDU32Wu4/ANG5IxUUwz8AABQ/dQIAAAAAAAABYAAAAAoAAACQpP3cyZjuPxCdO1JBMcU/AIATP3UCAAAAAAAAAWEAAAAKAAAANub6A7nM7j9AsxCDfGnHPwAAEz+UAgAAAAAAAAFiAAAACgAAACaDfva1++4/MH+SsaiGyT8AABM/lAIAAAAAAAABYwAAAAoAAACyTcXOOSjvP+ApDucB9cs/AIATP5QCAAAAAAAAAWQAAAAKAAAAKKFVWFJN7z9w1IkcW2POPwBAEz+kAgAAAAAAAAFlAAAACgAAAFqZXxZdd+8/qGQsqmF20D8AABM/pAIAAAAAAAABZgAAAAoAAAAWSHZrg5fvP9CUwMMGoNE/AIASP6QCAAAAAAAAAWcAAAAKAAAAGlITjLey7z84D6jfuuTSPwAAEj+zAgAAAAAAAAFoAAAACgAAAALl+V2Axu8/uC65fPY21D8AgBE/swIAAAAAAAABaQAAAAoAAAAy02b7VtXvP2CYHRxBpNU/AAARP8MCAAAAAAAAAWoAAAAKAAAAqhxaZDvf7z9QTNW9mizXPwAAET/DAgAAAAAAAAFrAAAACgAAAGbB05gt5O8/GFtj3myn2D8AABE/0wIAAAAAAAABbAAAAAoAAACqHFpkO9/vP0j+lwNdWNo/AEAQP9MCAAAAAAAAAW0AAAAKAAAAdi7txmTQ7z84sk+ltuDbPwCADz/iAgAAAAAAAAFuAAAACgAAAEpAgCmOwe8/SLBaSR+E3T8AAA4/4gIAAAAAAAABbwAAAAoAAAAC21w9TKvvP3CuZe2HJ98/AMAMP/ICAAAAAAAAAXAAAAAKAAAAXqP8NpGS7z88VrhIeGXgPwBADT/yAgAAAAAAAAFxAAAACgAAAFqZXxZdd+8/NDCUGaUp4T8AQA8/AgMAAAAAAAABcgAAAAoAAABaj8L1KFzvP8yBLiwdAuI/AIAOPwIDAAAAAAAAAXMAAAAKAAAAnOCroAI87z+gtuB7wrjiPwBADT8RAwAAAAAAAAF0AAAACgAAACSNGxfqFu8/1HPUiRxb4z8AgAw/EQMAAAAAAAABdQAAAAoAAACYwtQ+ZuruPwwxyJd2/eM/AAAMPyEDAAAAAAAAAXYAAAAKAAAA2AkhyQuv7j8oSZIkSZLkPwCADD8hAwAAAAAAAAF3AAAACgAAALx+MDk4ce4/JLwyMJQZ5T8AQA0/MAMAAAAAAAABeAAAAAoAAACg8z+pZDPuPyAv0zvfoOU/AAANPzADAAAAAAAAAXkAAAAKAAAAbvGYyiXu7T+cz96GZiHmPwAADT9AAwAAAAAAAAF6AAAACgAAAAoBhU4Qmu0/7MrAUGaU5j8AgA0/QAMAAAAAAAABewAAAAoAAABIPjS4gUPtP7zzDVqiAOc/AEAOP1ADAAAAAAAAAXwAAAAKAAAAQiBdVuXx7D/E/3KgC0vnPwDADj9QAwAAAAAAAAF9AAAACgAAAIJdDMBWm+w/gIOWKMCp5z8AwA4/XwMAAAAAAAABfgAAAAoAAADufoumajjsP6A0JfCwAeg/AEAOP18DAAAAAAAAAX8AAAAKAAAAWqAKjX7V6z/E5bO3oVnoPwAADj9fAwAAAAAAAAGAAAAACgAAACSUxo0Ldes/eGnXP1a46D8AgA0/bwMAAAAAAAABgQAAAAoAAAA04whapg/rP0iSJEmSJOk/AIAMP28DAAAAAAAAAYIAAAAKAAAAchYbo+Od6j8wYJvTVZ7pPwBADD9/AwAAAAAAAAGDAAAACgAAAMbA4zqMM+o/FC4SXhkY6j8AgAw/fwMAAAAAAAABhAAAAAoAAABgxjKeQsTpP/j7iOjckeo/AEAMP44DAAAAAAAAAYUAAAAKAAAAKrBRfptI6T9U92qy3ATrPwAADD+OAwAAAAAAAAGGAAAACgAAAKw+6pLm0eg/HCC4uxhx6z8AAAw/rQMAAAAAAAABhwAAAAoAAAAszYKnMVvoP/BIBcVU3es/AIAMP60DAAAAAAAAAYgAAAAKAAAAOhIoU5ja5z+czChNCTzsPwDADD+8AwAAAAAAAAGJAAAACgAAAAT8RjPxXuc/UFBM1b2a7D8AgA0/vAMAAAAAAAABigAAAAoAAADM5WUTSuPmP5CmBB42AO0/AMANP8wDAAAAAAAAAYsAAAAKAAAAYuEXVsxY5j8shf4kY1HtPwCADj/MAwAAAAAAAAGMAAAACgAAAM74+Rus2uU/NJFja8yb7T8AgA0/3AMAAAAAAAABjQAAAAoAAADCxuh4p1LlP9BvXXL57O0/AMAMP9wDAAAAAAAAAY4AAAAKAAAAXMKauynI5D9sTld5Jj7uPwDADD/rAwAAAAAAAAGPAAAACgAAALBixjKeQuQ/YLWSPgh77j8AwA0/6wMAAAAAAAABkAAAAAoAAAAw58EmtbDjP1AczgPqt+4/AAAOP/sDAAAAAAAAAZEAAAAKAAAAahA3T74j4z+gC0uHgODuPwAADj/7AwAAAAAAAAGSAAAACgAAAEhnb11OlOI/YCgzSlMC7z8AAA4/CwQAAAAAAAABkwAAAAoAAAAMR/Ecc/3hPwSg8YueFu8/AIAOPwsEAAAAAAAAAZQAAAAKAAAA7p0pKwNu4T+QcoZMYh3vPwDADj8aBAAAAAAAAAGVAAAACgAAAPjYMbY10uA/kHKGTGId7z8AwA4/GgQAAAAAAAABlgAAAAoAAAB4XS2qTEDgP5ByhkxiHe8/AAAPPyoEAAAAAAAAAZcAAAAKAAAAsGjLcLlh3z+QcoZMYh3vPwAADz8qBAAAAAAAAAGYAAAACgAAAPTMSCT1ON4/rBewzekq7z8AAA8/KgQAAAAAAAABmQAAAAoAAACwerlAFRrdP1CPbg81P+8/AAAPPzkEAAAAAAAAAZoAAAAKAAAAbCgqXTX72z+E2cERRFrvPwAADz85BAAAAAAAAAGbAAAACgAAALCMpxBx0to/uCMVFFN17z8AAA8/SQQAAAAAAAABnAAAAAoAAACcKIXKZ8LZP2Cb01Weie8/AAAPP0kEAAAAAAAAAZ0AAAAKAAAAnDF8spWe2D8EE5KX6Z3vPwAADz9ZBAAAAAAAAAGeAAAACgAAANAo4Deaidc/mOUmWK2k7z8AAA8/WQQAAAAAAAABnwAAAAoAAAAwDrFadYPWP5jlJlitpO8/AIAPP2gEAAAAAAAAAaAAAAAKAAAAXAUV4Hlu1T8EE5KX6Z3vPwDADz9oBAAAAAAAAAGhAAAACgAAAHiPXzdHbdQ/zMg+ldqC7z8AgBA/eAQAAAAAAAABogAAAAoAAACQGaqOFGzTP4TZwRFEWu8/AEAQP3gEAAAAAAAAAaMAAAAKAAAA9P56se9l0j8cRRsNJiTvPwCADz+IBAAAAAAAAAGkAAAACgAAAMgtPz2vadE/oAtLh4Dg7j8AwA8/iAQAAAAAAAABpQAAAAoAAABYAX39YHLQP5D/5UAXlu4/AEAQP5cEAAAAAAAAAaYAAAAKAAAA6BaPqVzizj9sTld5Jj7uPwDAED+XBAAAAAAAAAGnAAAACgAAAAi+CirA88w/EFN1rybL7T8AgBE/pwQAAAAAAAABqAAAAAoAAAAQ+Gx87BjLP0AqKKbqXu0/AEARP6cEAAAAAAAAAakAAAAKAAAASAwCK4cWyT/QiRxbY97sPwAAET+2BAAAAAAAAAGqAAAACgAAAEhGZH2zO8c/tHFSzpBJ7D8AgBE/tgQAAAAAAAABqwAAAAoAAAC4XKAKjX7FP4i0XsA2p+s/AMASP8YEAAAAAAAAAawAAAAKAAAAsCnpLoK3wz+wf6xwkfDqPwAAEz/GBAAAAAAAAAGtAAAACgAAAKD2MVN38ME/1Er6IOw56j8AABM/1gQAAAAAAAABrgAAAAoAAADgMjuE4lrAPxi7cVLOkOk/AAATP9YEAAAAAAAAAa8AAAAKAAAAAJc84PXFvT9YK+mDsOfoPwAAEz/WBAAAAAAAAAGwAAAACgAAADBb6Ynv6bo/9COic0cq6D8AABM/9QQAAAAAAAABsQAAAAoAAABgjK9hIPq3PyyUGaUpgec/AAATP/UEAAAAAAAAAbIAAAAKAAAAQAkQgXRZtT9wBJHWC9jmPwAAEz/1BAAAAAAAAAGzAAAACgAAAACsPURa4LI/OEedyLE15j8AgBM/9QQAAAAAAAABtAAAAAoAAACABx99mqKwPwiKqbpXk+U/AMATPxQFAAAAAAAAAbUAAAAKAAAAIKAzyCOirD9I+iDsOerkPwDAEz8UBQAAAAAAAAG2AAAACgAAAIDljk7vr6c/4PLZ29As5D8AABQ/FAUAAAAAAAABtwAAAAoAAABAwh5kAVyjP2hGaUrgYeM/AAAUPxQFAAAAAAAAAbgAAAAKAAAAwGzGEbRMnz9Yx2P4K5DiPwAAFD8kBQAAAAAAAAG5AAAACgAAAICg6aKIMJg/UEhepne+4T8AABQ/JAUAAAAAAAABugAAAAoAAAAAt9sKxwGSPyAkL9M73+A/AAAUP0MFAAAAAAAAAbsAAAAKAAAAAPltIiUfij+I0pTAwwbgPwCAFD9DBQAAAAAAAAG8AAAACgAAAADh9mvWs4I/uLehWYhB3j8AQBU/QwUAAAAAAAABvQAAAAoAAAAAHzvGtkZ6P5i5lrUfntw/AMAWP0MFAAAAAAAAAb4AAAAKAAAAAAfED2jbcj+YYLWSPgjbPwAAGT9TBQAAAAAAAAG/AAAACgAAAAD2EGmBS24/AJx6dHuo2T8AwBs/UwUAAAAAAAABwAAAAAoAAAAAmj4sZ9JrPzCN7FOpLdg/AMAeP2IFAAAAAAAAAcEAAAAKAAAAANha8dqecT+4bdu2bdvWPwDAIT9iBQAAAAAAAAHCAAAACgAAAADx0acpCnk/YJgdHEGk1T8AwCM/cgUAAAAAAAABwwAAAAoAAAAASsLcjxWCP1gNs4MjiNQ/AAAlP3IFAAAAAAAAAcQAAAAKAAAAgJCisWu9ij+4SHhlYCjTPwDAJT+CBQAAAAAAAAHFAAAACgAAAIBOEJoNoJI/IIQ9R53I0T8AgCY/ggUAAAAAAAABxgAAAAoAAAAAOB4yz86YP6hkLKphdtA/AEAmP5EFAAAAAAAAAccAAAAKAAAAwCAsypD9nj9w1IkcW2POPwCAJT+RBQAAAAAAAAHIAAAACgAAACDfT42XbqI/cJVn4uO+yz8AQCU/kQUAAAAAAAAByQAAAAoAAAAArom1Zl6lPxA1P6+Za8k/AIAlP7AFAAAAAAAAAcoAAAAKAAAAwHzD3TVOqD+A/WOFi4THPwBAJj+wBQAAAAAAAAHLAAAACgAAAKAI/zjdA6w/cKSCYqruxT8AwCc/sAUAAAAAAAABzAAAAAoAAACglDqUhLmvP6AIlU0j+8Q/AEAnP7AFAAAAAAAAAc0AAAAKAAAAAMlubfDysT9wS6E/yVjEPwAAJj/ABQAAAAAAAAHOAAAACgAAAMBHwJAeCbQ/oJX0QdhzxD8AQB0/wAUAAAAAAAABzwAAAAoAAABAWfiFFTO2PxCdO1JBMcU/AMAQP9AFAAAAAAAAAdAAAAAKAAAAMJVL3BsPuT+gYXZwBJHGPwCAyz7QBQAAAAAAAAs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27975|recordEnd=151196|recordLength=182740|start=127975|end=151196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4079|recordLength=350829|start=0|end=44079|audioFormat={00001610-0000-0010-8000-00AA00389B71}|audioRate=44100|muted=false|volume=0.8|fadeIn=0|fadeOut=0|videoFormat={34363248-0000-0010-8000-00AA00389B71}|videoRate=15|videoWidth=256|videoHeight=25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QAAAATAAAABwMAAAAAAQAAAAQAAAAECUlua0F0b21WMQIAAAAJBAAAAAkFAAAACQYAAAAJBwAAAAUEAAAAC1BlblN0cm9rZVYxBAAAAApBdHRyaWJ1dGVzBVRyYWNlCVN0YXJ0VGltZQRUeXBlBAQABA9QZW5BdHRyaWJ1dGVzVjECAAAACklua1RyYWNlVjECAAAAEAxBY3Rpb25UeXBlVjECAAAAAgAAAAkIAAAACQkAAACbGQAAAAAAAAX2////DEFjdGlvblR5cGVWMQEAAAAHdmFsdWVfXwAIAgAAAAAAAAABBQAAAAQAAAAJCwAAAAkMAAAAEBwAAAAAAAAB8/////b///8AAAAAAQYAAAAEAAAACQ4AAAAJDwAAAPg3AAAAAAAAAfD////2////AAAAAAEHAAAABAAAAAkRAAAACRIAAADXOg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IwAAACMAAAABCwAAAAgAAAD/AAAAAAAAAAAAAAhAAAAB6v///+z///8BAAAAAAAAAAAACEABDAAAAAkAAAAJFwAAACIAAAAiAAAAAQ4AAAAIAAAA/wAAAAAAAAAAAAAIQAAAAej////s////AQAAAAAAAAAAAAhAAQ8AAAAJAAAACRkAAAA2AAAANgAAAAERAAAACAAAAP8AAAAAAAAAAAAACEAAAAHm////7P///wEAAAAAAAAAAAAIQAESAAAACQAAAAkbAAAANQAAADUAAAAHFQAAAAABAAAAQAAAAAQKSW5rUG9pbnRWMQIAAAAJHAAAAAkdAAAACR4AAAAJHwAAAAkgAAAACSEAAAAJIgAAAAkjAAAACSQAAAAJJQAAAAkmAAAACScAAAAJKAAAAAkpAAAACSoAAAAJKwAAAAksAAAACS0AAAAJLgAAAAkvAAAACTAAAAAJMQAAAAkyAAAACTMAAAAJNAAAAAk1AAAACTYAAAAJNwAAAAk4AAAACTkAAAAJOgAAAAk7AAAACTwAAAAJPQAAAAk+AAAADR0HFwAAAAABAAAAQAAAAAQKSW5rUG9pbnRWMQIAAAAJPwAAAAlAAAAACUEAAAAJQgAAAAlDAAAACUQAAAAJRQAAAAlGAAAACUcAAAAJSAAAAAlJAAAACUoAAAAJSwAAAAlMAAAACU0AAAAJTgAAAAlPAAAACVAAAAAJUQAAAAlSAAAACVMAAAAJVAAAAAlVAAAACVYAAAAJVwAAAAlYAAAACVkAAAAJWgAAAAlbAAAACVwAAAAJXQAAAAleAAAACV8AAAAJYAAAAA0eBxkAAAAAAQAAAEAAAAAECklua1BvaW50VjEC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DQoHGwAAAAABAAAAQAAAAAQKSW5rUG9pbnRWMQI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DQsFHAAAAApJbmtQb2ludFYxBAAAAAFYAVkOUHJlc3N1cmVGYWN0b3IJVGltZVN0YW1wAAAAAAYGCxACAAAAh7HHLt835T/4hUULee+nPwAAHD4AAAAAAAAAAAEdAAAAHAAAAEUwIMRyVeU/YIMblRynpz8AAFg+DwAAAAAAAAABHgAAABwAAABFMCDEclXlP/iFRQt576c/AAB0Pg8AAAAAAAAAAR8AAAAcAAAARTAgxHJV5T8IggZa7oKnPwCAgT4PAAAAAAAAAAEgAAAAHAAAAEUwIMRyVeU/sIDxHsBepz8AAJI+DwAAAAAAAAABIQAAABwAAABFMCDEclXlP8B8sm018qY/AACiPh8AAAAAAAAAASIAAAAcAAAAXFut55ZL5T94d16BfGGmPwCAsj4fAAAAAAAAAAEjAAAAHAAAAHCGOgu7QeU/KHIKlcPQpT8AgMI+LgAAAAAAAAABJAAAABwAAACe3FRSAy7lP+BstqgKQKU/AIDSPi4AAAAAAAAAASUAAAAcAAAAyjJvmUsa5T+YZ2K8Ua+kPwAA2j4uAAAAAAAAAAEmAAAAHAAAAA+0FgS4/OQ/UGIO0JgepD8AgOE+PgAAAAAAAAABJwAAABwAAABsYEuSSNXkP2Bezx4OsqM/AIDpPj4AAAAAAAAAASgAAAAcAAAA8WKaZyGa5D8AXbrj342jPwCA7D4+AAAAAAAAAAEpAAAAHAAAAL7mkKdmQeQ/AF2649+Noz8AgOw+TgAAAAAAAAABKgAAABwAAAChlRQL0N7jPwBduuPfjaM/AIDsPk4AAAAAAAAAASsAAAAcAAAAsJqytYFo4z8AXbrj342jPwAA7T5dAAAAAAAAAAEsAAAAHAAAAAMh+Mqf1OI/AF2649+Noz8AgO0+XQAAAAAAAAABLQAAABwAAACwU3JuThniPwBduuPfjaM/AIDtPm0AAAAAAAAAAS4AAAAcAAAAtjIhoI024T8QWXsyVSGjPwCA7D5tAAAAAAAAAAEvAAAAHAAAAEoUH6elGOA/IFU8gcq0oj8AAOw+fQAAAAAAAAABMAAAABwAAAAImG7qC87dP4BO01nj/6E/AADsPn0AAAAAAAAAATEAAAAcAAAA5LPTFF1D2z8oRUC8nwKhPwAA7T6MAAAAAAAAAAEyAAAAHAAAAJp+vKIXVtg/sHIGUf95nz8AgO0+jAAAAAAAAAABMwAAABwAAAAk84rpiXzVP2BlNAIxEJ4/AIDtPpwAAAAAAAAAATQAAAAcAAAATLskomvK0j+gVTg9Bl6cPwCA7D6cAAAAAAAAAAE1AAAAHAAAACbXicy8P9A/UEhm7jf0mj8AAOw+qwAAAAAAAAABNgAAABwAAADk4D9DauDLPxBDEgJ/Y5o/AADsPqsAAAAAAAAAATcAAAAcAAAAZg7OQqm3xz9QSGbuN/SaPwAA7T67AAAAAAAAAAE4AAAAHAAAAPo7XELojsM/8FIOx6kVnD8AgO0+uwAAAAAAAAABOQAAABwAAAAWuBcJ5QPAP4Bdtp8bN50/AIDtPssAAAAAAAAAAToAAAAcAAAAALfTZoGPuT9gZTQCMRCePwAA5z7LAAAAAAAAAAE7AAAAHAAAAHhMpYL2tLM/8G/c2qIxnz8AgN4+2gAAAAAAAAABPAAAABwAAACYr3WSEI6tP7ByBlH/eZ8/AACzPtoAAAAAAAAAAT0AAAAcAAAACLIodW2LpT+wcgZR/3mfPwAAST4NAQAAAAAAAAE+AAAAHAAAAGDdIemC/58/wGqI7umgnj8AAKw9DQEAAAAAAAABPwAAABwAAACupPkUSKbcPwDJbSzaO3A/AABYPgAAAAAAAAAAAUAAAAAcAAAA0vV1sd4I3T/A8w2PocF0PwAAlT4PAAAAAAAAAAFBAAAAHAAAAOpG8k11a90/ABMGGfcleD8AAKg+DwAAAAAAAAABQgAAABwAAABaPwXO6hzeP8A9pnu+q3w/AACnPg8AAAAAAAAAAUMAAAAcAAAAoOabsclr3j/ALs8CCgiAPwAArT4PAAAAAAAAAAFEAAAAHAAAAJDh/QYY4t4/IDl323spgT8AAK8+DwAAAAAAAAABRQAAABwAAACA3F9cZljfP+BYb2XRjYQ/AICvPh8AAAAAAAAAAUYAAAAcAAAAdmo57u0E4D8Abr8WtdCGPwCArj4fAAAAAAAAAAFHAAAAHAAAAKrmQq6oXeA/wI23oAo1ij8AAK4+HwAAAAAAAAABSAAAABwAAADGN79KP8DgP8CyAxcZKo4/AACuPi4AAAAAAAAAAUkAAAAcAAAAtjIhoI024T9A6X1QN8eQPwAArj4uAAAAAAAAAAFKAAAAHAAAAGOs24pvyuE/IPl5FWJ5kj8AAK8+LgAAAAAAAAABSwAAABwAAAAQJpZ1UV7iPxAJdtqMK5Q/AICwPj4AAAAAAAAAAUwAAAAcAAAAqXTDPA/84j8AHsaLcG6WPwCAsz4+AAAAAAAAAAFNAAAAHAAAAD3D8APNmeM/4DVAs7D5mD8AgLs+TgAAAAAAAAABTgAAABwAAAABaDgS0yPkP4BNutrwhJs/AADHPk4AAAAAAAAAAU8AAAAcAAAA8WKaZyGa5D8wYOAVeH+dPwCAzz5dAAAAAAAAAAFQAAAAHAAAACbfoyfc8uQ/8G/c2qIxnz8AgNg+XQAAAAAAAAABUQAAABwAAACHsccu3zflP+hDK4Fx3qA/AIDZPm0AAAAAAAAAAVIAAAAcAAAALgWToE5f5T9wUhILbmyiPwAA2T5tAAAAAAAAAAFTAAAAHAAAAC4Fk6BOX+U/AF2649+Noz8AgNc+fQAAAAAAAAABVAAAABwAAACHsccu3zflP0hqjDKu96Q/AADVPn0AAAAAAAAAAVUAAAAcAAAAJt+jJ9zy5D94d16BfGGmPwCA1T6cAAAAAAAAAAFWAAAAHAAAAE0Pz/WxcuQ/sIhvgdU3qD8AgNY+nAAAAAAAAAABVwAAABwAAAC4wKEu9NTjP4CcqveKVqo/AADdPpwAAAAAAAAAAVgAAAAcAAAAHnJ0ZzY34z9QsOVtQHWsPwCA5j6cAAAAAAAAAAFZAAAAHAAAALl5YefAheI/cMU1HyS4rj8AAO4+qwAAAAAAAAABWgAAABwAAABjrNuKb8rhP5hsuMpsa7A/AID2PqsAAAAAAAAAAVsAAAAcAAAAKgrjUUIF4T8wd2Cj3oyxPwAA+j67AAAAAAAAAAFcAAAAHAAAADDpkYOBIuA/cAKTmWfAsj8AgPs+uwAAAAAAAAABXQAAABwAAABEOmcjOZPePwgReiNkTrQ/AAD8PrsAAAAAAAAAAV4AAAAcAAAA/kuQ+Cb13D8wHkxyMri1PwAA/D7LAAAAAAAAAAFfAAAAHAAAAIIHn4bMats/cKl+aLvrtj8AgNY+ywAAAAAAAAABYAAAABwAAADgbJPNKfTZP1gznCMW+7c/AACgPuoAAAAAAAAAAWEAAAAcAAAAaMOM9khh6z+pio3LAh7tPwAAuD0AAAAAAAAAAAFiAAAAHAAAACJC5Yvcfus/feoqBH0Z7T8AAP49EAAAAAAAAAABYwAAABwAAAD068pElJLrP33qKgR9Ge0/AAAQPhAAAAAAAAAAAWQAAAAcAAAArmoj2iew6z+pio3LAh7tPwAAET4QAAAAAAAAAAFlAAAAHAAAAIAUCZPfw+s/v9o+r0Ug7T8AABo+HwAAAAAAAAABZgAAABwAAABAk2Eoc+HrP9Eq8JKIIu0/AAApPh8AAAAAAAAAAWcAAAAcAAAA4uYsmuII7D/RKvCSiCLtPwAAPD4vAAAAAAAAAAFoAAAAHAAAAKJlhS92Juw/qYqNywIe7T8AAFE+LwAAAAAAAAABaQAAABwAAABc5N3ECUTsP33qKgR9Ge0/AABwPk4AAAAAAAAAAWoAAAAcAAAABjipNnlr7D+pio3LAh7tPwAAhT5OAAAAAAAAAAFrAAAAHAAAAKaLdKjokuw/qYqNywIe7T8AAIs+TgAAAAAAAAABbAAAABwAAABgCs09fLDsP7/aPq9FIO0/AACTPl4AAAAAAAAAAW0AAAAcAAAAIIkl0w/O7D/RKvCSiCLtPwCAnD5eAAAAAAAAAAFuAAAAHAAAAMLc8ER/9ew//cpSWg4n7T8AAKQ+XgAAAAAAAAABbwAAABwAAACahtb9NgntPxEbBD5RKe0/AICrPl4AAAAAAAAAAXAAAAAcAAAAgltJ2hIT7T8RGwQ+USntPwAAtj5uAAAAAAAAAAFxAAAAHAAAAIJbSdoSE+0/ERsEPlEp7T8AgMM+bgAAAAAAAAABcgAAABwAAACCW0naEhPtPxEbBD5RKe0/AADNPm4AAAAAAAAAAXMAAAAcAAAAwtzwRH/17D8na7UhlCvtPwAA1T6NAAAAAAAAAAF0AAAAHAAAADa0svYzxOw/UwsY6Rkw7T8AgNs+jQAAAAAAAAABdQAAABwAAACmi3So6JLsP1MLGOkZMO0/AIDiPo0AAAAAAAAAAXYAAAAcAAAASLlQoeVN7D9TCxjpGTDtPwAA5j6cAAAAAAAAAAF3AAAAHAAAABA9R+Eq9es/Z1vJzFwy7T8AgOg+nAAAAAAAAAABeAAAABwAAAD068pElJLrP2dbycxcMu0/AIDrPrwAAAAAAAAAAXkAAAAcAAAASHIQWrL+6j97q3qwnzTtPwAA8D68AAAAAAAAAAF6AAAAHAAAAJz4VW/Qauo/pUvddyU57T8AgPI+vAAAAAAAAAABewAAABwAAAAa1bXLNsPpP6VL3XclOe0/AID0PssAAAAAAAAAAXwAAAAcAAAAyAcwb+UH6T97q3qwnzTtPwAA+j7LAAAAAAAAAAF9AAAAHAAAANLm3qAkJeg/UwsY6Rkw7T8AQAA/ywAAAAAAAAABfgAAABwAAAAbRzU90CTnP9Eq8JKIIu0/AAACP+sAAAAAAAAAAX8AAAAcAAAArCgzROgG5j9TSsg89xTtPwBAAz/rAAAAAAAAAAGAAAAAHAAAAFU1vm4k3+Q/vxnvAiMF7T8AwAQ/6wAAAAAAAAABgQAAABwAAAARbda8hK3jPy3pFclO9ew/AAAHP+sAAAAAAAAAAYIAAAAcAAAA/PoIUi1o4j/XqFA6Q+zsPwDABz/6AAAAAAAAAAGDAAAAHAAAACoK41FCBeE/g2iLqzfj7D8AgAc/+gAAAAAAAAABhAAAABwAAACuMnqjrkTfP0F4dwBv3Ow/AEAIPwoBAAAAAAAAAYUAAAAcAAAAClEuo9h+3D8vKMYcLNrsPwBACj8KAQAAAAAAAAGGAAAAHAAAAGZv4qICudk/LyjGHCza7D8AQAs/GQEAAAAAAAABhwAAABwAAADu47DpdN/WP0F4dwBv3Ow/AMALPxkBAAAAAAAAAYgAAAAcAAAAIKxKolYt1D+XuDyPeuXsPwAADD8pAQAAAAAAAAGJAAAAHAAAACYeyhPwjtE/LekVyU717D8AAAw/KQEAAAAAAAABigAAABwAAACkzMeYo7nNP78Z7wIjBe0/AIAMPzkBAAAAAAAAAYsAAAAcAAAAUASS7UWkyD8pqmV1cRDtPwDADT85AQAAAAAAAAGMAAAAHAAAAETj8iXH3cM/v9o+r0Ug7T8AgA4/SAEAAAAAAAABjQAAABwAAADgyJgu67i/PydrtSGUK+0/AMAOP0gBAAAAAAAAAY4AAAAcAAAA1Bl52AVUuD9nW8nMXDLtPwCADz9YAQAAAAAAAAGPAAAAHAAAAEyvSvR6ebI/pUvddyU57T8AQBA/WAEAAAAAAAABkAAAABwAAADAw+0817SrP7+bjltoO+0/AMAQP1gBAAAAAAAAAZEAAAAcAAAAoHdzWHYUoz+/m45baDvtPwDAED9oAQAAAAAAAAGSAAAAHAAAAIDLXCEZ1pk/pUvddyU57T8AgAw/aAEAAAAAAAABkwAAABwAAAAwHD3LM3GSP2dbycxcMu0/AAAGP4cBAAAAAAAAAZQAAAAcAAAAYIpaQIJ9jT8RGwQ+USntPwAA5z6HAQAAAAAAAAGVAAAAHAAAAGCKWkCCfY0/feoqBH0Z7T8AALg+pgEAAAAAAAABlgAAABwAAACwuZdZr6yTP/8JA67rC+0/AABxPqYBAAAAAAAAAZcAAAAcAAAAMnLCYPQa5z8bPfbtKKvrPwAAsD0AAAAAAAAAAAGYAAAAHAAAADJywmD0Guc/30ziQmCk6z8AAPI9DwAAAAAAAAABmQAAABwAAAAbRzU90CTnP99M4kJgpOs/AAAIPg8AAAAAAAAAAZoAAAAcAAAAMnLCYPQa5z/fTOJCYKTrPwAACj4PAAAAAAAAAAGbAAAAHAAAADJywmD0Guc/30ziQmCk6z8AABU+HwAAAAAAAAABnAAAABwAAAAycsJg9BrnP99M4kJgpOs/AAAbPh8AAAAAAAAAAZ0AAAAcAAAAMnLCYPQa5z/fTOJCYKTrPwAAIz4uAAAAAAAAAAGeAAAAHAAAADJywmD0Guc/Gz327Sir6z8AADc+LgAAAAAAAAABnwAAABwAAAAycsJg9BrnPxs99u0oq+s/AABVPi4AAAAAAAAAAaAAAAAcAAAAMnLCYPQa5z8zjafRa63rPwAAcj4uAAAAAAAAAAGhAAAAHAAAABtHNT3QJOc/Wy0KmfGx6z8AAIk+PgAAAAAAAAABogAAABwAAADy8Br2hzjnP3N9u3w0tOs/AACTPj4AAAAAAAAAAaMAAAAcAAAAxJoArz9M5z/FvYALQL3rPwAAnD4+AAAAAAAAAAGkAAAAHAAAAHwZWUTTaec/2Q0y74K/6z8AAKA+TgAAAAAAAAABpQAAABwAAAAkbSS2QpHnPy9O932OyOs/AICjPl0AAAAAAAAAAaYAAAAcAAAAspViBI7C5z+vLh/UH9brPwAApz5tAAAAAAAAAAGnAAAAHAAAAOoRbMRIG+g/Va+p8Tbo6z8AAKo+bQAAAAAAAAABqAAAABwAAADWDM4Zl5HoP1Vw+Z1ZA+w/AICtPn0AAAAAAAAAAakAAAAcAAAAstyiS8ER6T9VMUlKfB7sPwAAsT59AAAAAAAAAAGqAAAAHAAAAGBWXTajpek/keKsoWdA7D8AALY+jAAAAAAAAAABqwAAABwAAAAM0BchhTnqP6PzrTHNXew/AIC6PpwAAAAAAAAAAawAAAAcAAAAiPO3xB7h6j/z9MJs+4HsPwAAwD6cAAAAAAAAAAGtAAAAHAAAACJC5Yvcfus/cZY6b6+q7D8AgMQ+nAAAAAAAAAABrgAAABwAAAC0kBJTmhzsP5v37OJXyuw/AADJPqsAAAAAAAAAAa8AAAAcAAAAeDVaYaCm7D/XqFA6Q+zsPwAAzD6rAAAAAAAAAAGwAAAAHAAAAA6EhyheRO0/1Wmg5mUH7T8AgM4+uwAAAAAAAAABsQAAABwAAAAAf+l9rLrtP9Eq8JKIIu0/AIDRPrsAAAAAAAAAAbIAAAAcAAAA9HlL0/ow7j+lS913JTntPwAA1T7LAAAAAAAAAAGzAAAAHAAAAA7Lx2+Rk+4/ZRwZeX9N7T8AANg+ywAAAAAAAAABtAAAABwAAABacl5TcOLuP/lM8rJTXe0/AIDaPssAAAAAAAAAAbUAAAAcAAAAvESCWnMn7z+PfcvsJ23tPwCA3T7aAAAAAAAAAAG2AAAAHAAAAE5twKi+WO8/+Q1CX3Z47T8AAOE+2gAAAAAAAAABtwAAABwAAAAE7Bg+UnbvP1+euNHEg+0/AADkPuoAAAAAAAAAAbgAAAAcAAAA1pX+9gmK7z/ffuAnVpHtPwCA5z7qAAAAAAAAAAG5AAAAHAAAABwXpmF2bO8/if9qRW2j7T8AAOo++gAAAAAAAAABugAAABwAAACQ7mcTKzvvP1sgWCoKuu0/AIDtPvoAAAAAAAAAAbsAAAAcAAAAKhxEDCj27j9Hkfby6dLtPwAA8D4JAQAAAAAAAAG8AAAAHAAAAPafOkxtne4/g0JaStX07T8AgPM+CQEAAAAAAAABvQAAABwAAAAc0GUaQx3uP5VTW9o6Eu4/AAD1PhkBAAAAAAAAAb4AAAAcAAAAblarL2GJ7T8T9dLc7jruPwCA9j4ZAQAAAAAAAAG/AAAAHAAAACCJJdMPzuw/eUaZ+19h7j8AgPc+KAEAAAAAAAABwAAAABwAAAAoaNQET+vrPx+Ic8WZju4/AID3PigBAAAAAAAAAcEAAAAcAAAAMEeDNo4I6z+xeZyrkLnuPwAA+T44AQAAAAAAAAHCAAAAHAAAACL7pESpL+o/A3ux5r7d7j8AgPs+OAEAAAAAAAABwwAAABwAAAAUr8ZSxFbpP4EcKelyBu8/AAAAP0gBAAAAAAAAAcQAAAAcAAAA1gzOGZeR6D/THT4koSrvPwDAAj9IAQAAAAAAAAHFAAAAHAAAAIg/SL1F1uc/4y4/tAZI7z8AQAU/VwEAAAAAAAABxgAAABwAAAAbRzU90CTnPw2Q8SevZ+8/AIAHP1cBAAAAAAAAAccAAAAcAAAAhfgHdhKH5j/hsN4MTH7vPwCACD9nAQAAAAAAAAHIAAAAHAAAAKwoM0ToBuY/33EuuW6Z7z8AwAg/ZwEAAAAAAAAByQAAABwAAADRWF4SvoblPwXT4CwXue8/AADoPncBAAAAAAAAAcoAAAAcAAAA+IiJ4JMG5T8Z5OG8fNbvPwAAqz53AQAAAAAAAAHLAAAAHAAAAGxgS5JI1eQ/bySnS4jf7z8AAFg+dwEAAAAAAA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4079|recordEnd=115147|recordLength=350829|start=44079|end=115147|audioFormat={00001610-0000-0010-8000-00AA00389B71}|audioRate=44100|muted=false|volume=0.8|fadeIn=0|fadeOut=0|videoFormat={34363248-0000-0010-8000-00AA00389B71}|videoRate=15|videoWidth=256|videoHeight=2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IQnAAAAAAAABff///8MQWN0aW9uVHlwZVYxAQAAAAd2YWx1ZV9fAAgCAAAAAAAAAAEFAAAABAAAAAkKAAAACQsAAAAGPQAAAAAAAAH0////9////wAAAAABBgAAAAQAAAAJDQAAAAkOAAAAaD8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EAAAABAAAAAAQoAAAAHAAAA/wAAAAAAAAAAAAAIQAAAAe7////w////AQAAAAAAAAAAAAhAAQsAAAAIAAAACRMAAAAjAAAAIwAAAAENAAAABwAAAP8AAAAAAAAAAAAACEAAAAHs////8P///wEAAAAAAAAAAAAIQAEOAAAACAAAAAkVAAAAJwAAACcAAAAHEQAAAAABAAAAQ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cTAAAAAAEAAABAAAAABApJbmtQb2ludFYxAgAAAAlWAAAACVcAAAAJWAAAAAlZAAAACVoAAAAJWwAAAAlcAAAACV0AAAAJXgAAAAlfAAAACWAAAAAJYQAAAAliAAAACWMAAAAJZAAAAAllAAAACWYAAAAJZwAAAAloAAAACWkAAAAJagAAAAlrAAAACWwAAAAJbQAAAAluAAAACW8AAAAJcAAAAAlxAAAACXIAAAAJcwAAAAl0AAAACXUAAAAJdgAAAAl3AAAACXgAAAANHQcVAAAAAAEAAABAAAAABApJbmtQb2ludFYxAgAAAAl5AAAACXoAAAAJewAAAAl8AAAACX0AAAAJfgAAAAl/AAAACYAAAAAJgQAAAAmCAAAACYMAAAAJhAAAAAmFAAAACYYAAAAJhwAAAAmIAAAACYkAAAAJigAAAAmLAAAACYwAAAAJjQAAAAmOAAAACY8AAAAJkAAAAAmRAAAACZIAAAAJkwAAAAmUAAAACZUAAAAJlgAAAAmXAAAACZgAAAAJmQAAAAmaAAAACZsAAAAJnAAAAAmdAAAACZ4AAAAJnwAAAA0ZBRYAAAAKSW5rUG9pbnRWMQQAAAABWAFZDlByZXNzdXJlRmFjdG9yCVRpbWVTdGFtcAAAAAAGBgsQAgAAAFEvACcln+s/wK4RDSvoij8AANg9AAAAAAAAAAABFwAAABYAAAD7cfLTsL7rPwBl8d5WS4Y/AAAVPhAAAAAAAAAAARgAAAAWAAAApQIvv5PG6z8AZfHeVkuGPwAAKD4QAAAAAAAAAAEZAAAAFgAAAPlKzTSFyus/QEyRz7rBhD8AACU+EAAAAAAAAAABGgAAABYAAACn2wkgaNLrP0BMkc+6wYQ/AAAsPhAAAAAAAAAAARsAAAAWAAAApbTkgDze6z9ATJHPusGEPwAAMD4fAAAAAAAAAAEcAAAAFgAAAKeNv+EQ6us/AGXx3lZLhj8AADA+HwAAAAAAAAABHQAAABYAAAD7rji41vnrP0B9Ue7y1Ic/AAAwPi8AAAAAAAAAAR4AAAAWAAAAT9CxjpwJ7D/ArhENK+iKPwAAMD4vAAAAAAAAAAEfAAAAFgAAAE+CZ1BFIew/wPgxO/+Ejz8AADA+TgAAAAAAAAABIAAAABYAAAD5xFn90EDsP4AtWby31ZI/AAA0Pk4AAAAAAAAAASEAAAAWAAAAT5iIlT9o7D/gj9n5J/yYPwAAOj5OAAAAAAAAAAEiAAAAFgAAAKVEko6Cm+w/oAs1J4G4oD8AADs+TgAAAAAAAAABIwAAABYAAAD38JuHxc7sP3BVVVVVVaU/AAA8Pl4AAAAAAAAAASQAAAAWAAAATZ2lgAgC7T/wmJ1/wo+pPwAAPD5eAAAAAAAAAAElAAAAFgAAAKFJr3lLNe0/2ANnYoA9sD8AADw+bgAAAAAAAAABJgAAABYAAABLPlfof2ztPzA7/4Qfs7M/AABCPm4AAAAAAAAAAScAAAAWAAAA8zL/VrSj7T+4eG+rJYu3PwAATD59AAAAAAAAAAEoAAAAFgAAAPFvRTva3u0/YLy31ZLFuz8AAFM+jQAAAAAAAAABKQAAABYAAACdZO2pDhbuP6QE4kLNScA/AABYPo0AAAAAAAAAASoAAAAWAAAAm6EzjjRR7j8QK+ga0bDCPwAAXT6NAAAAAAAAAAErAAAAFgAAAO8mGOhLkO4/qFfG9jt6xT8AAGE+jQAAAAAAAAABLAAAABYAAADvY17MccvuP2SKfNYNpsg/AABjPpwAAAAAAAAAAS0AAAAWAAAAl1gGO6YC7z9cxvY7emXMPwAAYz6cAAAAAAAAAAEuAAAAFgAAAJe8cb73Me8/doMp8lk30D8AAGY+nAAAAAAAAAABLwAAABYAAABB2D7MV13vP0qlTYeQVNI/AABlPqwAAAAAAAAAATAAAAAWAAAAQ2PP7tSA7z+myGfdYIrUPwAAZD6sAAAAAAAAAAExAAAAFgAAAOulwZtgoO8/kO139MrY1j8AAGY+vAAAAAAAAAABMgAAABYAAADrV3ddCbjvPzYTA+yBM9k/AABpPrwAAAAAAAAAATMAAAAWAAAAQXnwM8/H7z8iOBMD7IHbPwAAaD7LAAAAAAAAAAE0AAAAFgAAAEFSy5Sj0+8/Bl0jGlbQ3T8AAGY+ywAAAAAAAAABNQAAABYAAABBUsuUo9PvP9p+R6+M7d8/AABlPtsAAAAAAAAAATYAAAAWAAAAlcGOqcDL7z+3UHMSiAvhPwAAZj7bAAAAAAAAAAE3AAAAFgAAAEGgFdP6u+8/t9/RK2P74T8AAGc+6wAAAAAAAAABOAAAABYAAAA/7l8RUqTvP8ns/BN+zOI/AABnPusAAAAAAAAAATkAAAAWAAAAQ4r0jQB17z+1eG+rJYvjPwAAZT76AAAAAAAAAAE6AAAAFgAAAO/d6pS9Qe8/7YEzMcAe5D8AAGQ++gAAAAAAAAABOwAAABYAAADvoKSwlwbvP9eIhhV0jeQ/AABmPgoBAAAAAAAAATwAAAAWAAAAmxvAVoDH7j8RDSvoGtHkPwAAaz4KAQAAAAAAAAE9AAAAFgAAAEWW2/xoiO4/YQ+ciQH25D8AAHk+GQEAAAAAAAABPgAAABYAAABHgLq3bkHuP/2OXhnb7+Q/AACGPhkBAAAAAAAAAT8AAAAWAAAAR2qZcnT67T9LDLAHzsTkPwCAjz4pAQAAAAAAAAFAAAAAFgAAAPMy/1a0o+0/dwhJpU2H5D8AAJg+KQEAAAAAAAABQQAAABYAAACh+2Q79EztP4sB9sCZGOQ/AACdPikBAAAAAAAAAUIAAAAWAAAAoQxplSX67D9R+DE7/4TjPwAAoT45AQAAAAAAAAFDAAAAFgAAAPdlC2VIq+w/7221ZPHe4j8AAKU+OQEAAAAAAAABRAAAABYAAABNv600a1zsPwXiQs1JIOI/AACqPkgBAAAAAAAAAUUAAAAWAAAA+2DueX8R7D+31ZLFe1vhPwCAqz5IAQAAAAAAAAFGAAAAFgAAAKUCL7+Txus/u0Y0rKBr4D8AAKw+WAEAAAAAAAABRwAAABYAAAD9NKzvioPrP+5ttWTx3t4/AACsPlgBAAAAAAAAAUgAAAAWAAAAU2cpIIJA6z9uTgJxoebcPwAArD5oAQAAAAAAAAFJAAAAFgAAAP26Hyc/Des/DivoGtGw2j8AgKo+aAEAAAAAAAABSgAAABYAAACp5/CO0OXqPygG2ANnYtg/AACqPncBAAAAAAAAAUsAAAAWAAAAU8Z3uArW6j/03lZLFu/VPwAAqj53AQAAAAAAAAFMAAAAFgAAAFPGd7gK1uo/RrnLU1+U0z8AAKo+hwEAAAAAAAABTQAAABYAAAD/L48EwunqP8SP2fkn/NA/AICoPocBAAAAAAAAAU4AAAAWAAAA/bofJz8N6z8g0bCCrhHNPwAAqD6WAQAAAAAAAAFPAAAAFgAAAKnW7DSfOOs/2IiGFXSNyD8AAKk+lgEAAAAAAAABUAAAABYAAAD9W9GOtnfrP0RIKm06hMQ/AICrPqYBAAAAAAAAAVEAAAAWAAAAUZNrqnbO6z94EogLNSfBPwCAsT6mAQAAAAAAAAFSAAAAFgAAAE9bQrEZLew/+NQX5S5PvT8AgLk+tgEAAAAAAAABUwAAABYAAABNIxm4vIvsP8ijV8b2O7o/AIC9PrYBAAAAAAAAAVQAAAAWAAAA93ssqkLy7D84juM4juO4PwCAvz7FAQAAAAAAAAFVAAAAFgAAAPVDA7HlUO0/4KZDSCptuj8AAKA+xQEAAAAAAAABVgAAABYAAAAyMzMzMzPTP50OIam06ew/AAA4PgAAAAAAAAAAAVcAAAAWAAAAiqL2R1Ar0z/ri3KXp77sPwAAfz4fAAAAAAAAAAFYAAAAFgAAAN4RulxtI9M/64tyl6e+7D8AAJA+HwAAAAAAAAABWQAAABYAAAA0gX1xihvTP+uLcpenvuw/AICQPh8AAAAAAAAAAVoAAAAWAAAANIF9cYob0z/ri3KXp77sPwAAmT4fAAAAAAAAAAFbAAAAFgAAADSBfXGKG9M/64tyl6e+7D8AAJs+LwAAAAAAAAABXAAAABYAAACM8ECGpxPTP+uLcpenvuw/AACcPi8AAAAAAAAAAV0AAAAWAAAA3F8Em8QL0z/ri3KXp77sPwAAnD4vAAAAAAAAAAFeAAAAFgAAADTPx6/hA9M/64tyl6e+7D8AAJw+PwAAAAAAAAABXwAAABYAAADerU7ZG/TSP+uLcpenvuw/AACcPj8AAAAAAAAAAWAAAAAWAAAAMmtcLJDU0j+HCzUngbjsPwCAmj4/AAAAAAAAAAFhAAAAFgAAAOKXLZQhrdI/YYp81g2m7D8AAJo+PwAAAAAAAAABYgAAABYAAACMxP77soXSPxOICzUngew/AACaPl4AAAAAAAAAAWMAAAAWAAAAOD8aoptG0j9Nh5BU2nTsPwAAmj5eAAAAAAAAAAFkAAAAFgAAADgp+Vyh/9E/xYWak0Bc7D8AAJo+XgAAAAAAAAABZQAAABYAAADi8V5B4ajRP50E4kLNSew/AACbPl4AAAAAAAAAAWYAAAAWAAAAkggPZHg60T91gynyWTfsPwCAnD5uAAAAAAAAAAFnAAAAFgAAAOhLkO6gpNA/dYMp8lk37D8AgJ4+bgAAAAAAAAABaAAAABYAAACAurduQe7PPzuEpNKmQ+w/AAClPn0AAAAAAAAAAWkAAAAWAAAAiJpcU7Vzzj+dBOJCzUnsPwCArj6NAAAAAAAAAAFqAAAAFgAAAIgWlrTXycw/sQfOxAB77D8AgLk+jQAAAAAAAAABawAAABYAAABAqX84kbHKP5uJAfbAmew/AIDGPo0AAAAAAAAAAWwAAAAWAAAAnBrw5YSJyD+HCzUngbjsPwCAzj6cAAAAAAAAAAFtAAAAFgAAAFBJbubsQcY/TQywB87E7D8AgNU+nAAAAAAAAAABbgAAABYAAACwVnMQj+rDP00MsAfOxOw/AIDYPpwAAAAAAAAAAW8AAAAWAAAAuN6T4BlUwT9NDLAHzsTsPwCA2j68AAAAAAAAAAFwAAAAFgAAADAQWw7Vmr0/TQywB87E7D8AgNs+vAAAAAAAAAABcQAAABYAAAD0KmViGey4P00MsAfOxOw/AIDbPrwAAAAAAAAAAXIAAAAWAAAAAMtTEHV8tD+HCzUngbjsPwAA3D68AAAAAAAAAAFzAAAAFgAAABBrQr7QDLA/YYp81g2m7D8AANw+ywAAAAAAAAABdAAAABYAAADosNiZzXWoP5uJAfbAmew/AADcPssAAAAAAAAAAXUAAAAWAAAACKG+HlfOoT89CcSFmpPsPwAA3D7bAAAAAAAAAAF2AAAAFgAAAJBXNsqqxJg/PQnEhZqT7D8AgM4+2wAAAAAAAAABdwAAABYAAAAg2t6tTtmLPxOICzUngew/AIC8PusAAAAAAAAAAXgAAAAWAAAAwN9WmjUudj+xB87EAHvsPwAAhD7rAAAAAAAAAAF5AAAAFgAAAODTowdMqsw/CcSFmpNA6D8AAHA+AAAAAAAAAAABegAAABYAAAA8kbFawIrMPxtCUmnTIeg/AAClPg8AAAAAAAAAAXsAAAAWAAAAPJGxWsCKzD+9wRT5rBvoPwAAuj4PAAAAAAAAAAF8AAAAFgAAAIxOv600a8w/McAeOBMD6D8AALs+DwAAAAAAAAABfQAAABYAAACMTr+tNGvMPzHAHjgTA+g/AIDEPg8AAAAAAAAAAX4AAAAWAAAA5G84hPp6zD9tv6NXxvbnPwAAzD4PAAAAAAAAAAF/AAAAFgAAAIyyKjGGmsw/bb+jV8b25z8AANQ+IgAAAAAAAAABgAAAABYAAACIFpa018nMP22/o1fG9uc/AIDVPiIAAAAAAAAAAYEAAAAWAAAANL3z5LQYzT8xwB44EwPoPwAA1D5BAAAAAAAAAAGCAAAAFgAAADTpNW+pps0/vcEU+awb6D8AANM+QQAAAAAAAAABgwAAABYAAADgV2qmKVTOPwnEhZqTQOg/AADQPkEAAAAAAAAAAYQAAAAWAAAALAmRijUhzz/hx+z8E37oPwCAzD5BAAAAAAAAAAGFAAAAFgAAANTbMEUH/s8/V0sW72216D8AgMk+QQAAAAAAAAABhgAAABYAAADo5yRrT3XQP5PPusEU+eg/AIDIPlEAAAAAAAAAAYcAAAAWAAAAOoMqCmH70D+RVNp0CEnpPwAAyj5RAAAAAAAAAAGIAAAAFgAAADj9ttKscdE/U9p0CEml6T8AAM0+YAAAAAAAAAABiQAAABYAAACOmLxxvvfRP33gTAywB+o/AADRPmAAAAAAAAAAAYoAAAAWAAAANqOFJe110j+j5iQQF2rqPwAA1T5wAAAAAAAAAAGLAAAAFgAAADYdEu447NI/ZWy/o1fG6j8AANk+cAAAAAAAAAABjAAAABYAAADgdSXgvlLTPynyWTeYIus/AADePoAAAAAAAAAAAY0AAAAWAAAA2j385mGx0z/vd/TK2H7rPwCA4T6AAAAAAAAAAAGOAAAAFgAAAIbkWRc/ANQ/T31R7vLU6z8AgOU+jwAAAAAAAAABjwAAABYAAAAu2QGGczfUP+uBMzHAHuw/AADnPo8AAAAAAAAAAZAAAAAWAAAA2Bv0Mv9W1D+LhhV0jWjsPwCA6D6PAAAAAAAAAAGRAAAAFgAAAISsMB7iXtQ/hws1J4G47D8AgOo+nwAAAAAAAAABkgAAABYAAAAwi7dHHE/UPycQF2pOAu0/AIDtPp8AAAAAAAAAAZMAAAAWAAAA3AXT7QQQ1D+bk0BcqDntPwCA9D6uAAAAAAAAAAGUAAAAFgAAAITOONJEudM/1xflLk997T8AAP4+rgAAAAAAAAABlQAAABYAAACIVKwJ+ULTP+ca0bCCru0/AIACP74AAAAAAAAAAZYAAAAWAAAA4pctlCGt0j/9Hb0ytt/tPwDABT++AAAAAAAAAAGXAAAAFgAAADZ3Q5v459E/6Z/wY3b+7T8AwAc/zgAAAAAAAAABmAAAABYAAACSpKPgJgvRP5kin3WDKe4/AMAJP84AAAAAAAAAAZkAAAAWAAAA6NEDJlUu0D8jJJU2HULuPwCACj/dAAAAAAAAAAGaAAAAFgAAANgfQa3Mss4/NSeBuFBz7j8AwAo/3QAAAAAAAAABmwAAABYAAAA0vfPktBjNP2+rJYv3tu4/AEAJP+0AAAAAAAAAAZwAAAAWAAAA7Hsf82KOyz9Jr4ztd/TuPwCABz/tAAAAAAAAAAGdAAAAFgAAAOhbxNfWE8o/RTSsoGtE7z8AAMw+DAEAAAAAAAABngAAABYAAACYfltp1rjIPyE4EwPsge8/AABIPgwBAAAAAAAAAZ8AAAAWAAAAoCbXVO2cxz/PusEU+azvPwAApD0MAQAAAAAAAAs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5147|recordEnd=161368|recordLength=350829|start=115147|end=161368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708|recordEnd=58757|recordLength=116633|start=24708|end=58757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DhFAAAAAAAABff///8MQWN0aW9uVHlwZVYxAQAAAAd2YWx1ZV9fAAgCAAAAAAAAAAEFAAAABAAAAAkKAAAACQsAAAAAZQAAAAAAAAH0////9////wAAAAABBgAAAAQAAAAJDQAAAAkOAAAA8mY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FMAAABTAAAAAQoAAAAHAAAA/wAAAAAAAAAAAAAIQAAAAe7////w////AQAAAAAAAAAAAAhAAQsAAAAIAAAACRMAAAAeAAAAHgAAAAENAAAABwAAAP8AAAAAAAAAAAAACEAAAAHs////8P///wEAAAAAAAAAAAAIQAEOAAAACAAAAAkVAAAAJwAAACc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DS0HEwAAAAABAAAAIAAAAAQKSW5rUG9pbnRWMQIAAAAJaQAAAAlqAAAACWsAAAAJbAAAAAltAAAACW4AAAAJbwAAAAlwAAAACXEAAAAJcgAAAAlzAAAACXQAAAAJdQAAAAl2AAAACXcAAAAJeAAAAAl5AAAACXoAAAAJewAAAAl8AAAACX0AAAAJfgAAAAl/AAAACYAAAAAJgQAAAAmCAAAACYMAAAAJhAAAAAmFAAAACYYAAAANAgcVAAAAAAEAAABAAAAABApJbmtQb2ludFYxAgAAAAmHAAAACYgAAAAJiQAAAAmKAAAACYsAAAAJjAAAAAmNAAAACY4AAAAJjwAAAAmQAAAACZEAAAAJkgAAAAmTAAAACZQAAAAJlQAAAAmWAAAACZcAAAAJmAAAAAmZAAAACZoAAAAJmwAAAAmcAAAACZ0AAAAJngAAAAmfAAAACaAAAAAJoQAAAAmiAAAACaMAAAAJpAAAAAmlAAAACaYAAAAJpwAAAAmoAAAACakAAAAJqgAAAAmrAAAACawAAAAJrQAAAA0ZBRYAAAAKSW5rUG9pbnRWMQQAAAABWAFZDlByZXNzdXJlRmFjdG9yCVRpbWVTdGFtcAAAAAAGBgsQAgAAAMmAvmeBs+0/YPp8nw4VlD8AANA9AAAAAAAAAAABFwAAABYAAAAZ8B3l4/ntP/A9guTsIZI/AAAOPhAAAAAAAAAAARgAAAAWAAAA/eSyONAo7j9gv+rMRVqRPwAAID4QAAAAAAAAAAEZAAAAFgAAAK0CNpqOX+4/8EBTtZ6SkD8AACw+EAAAAAAAAAABGgAAABYAAADxpe7R1n7uP/BAU7WekpA/AABIPhAAAAAAAAAAARsAAAAWAAAAz5qDJcOt7j/wQFO1npKQPwAAVD4vAAAAAAAAAAEcAAAAFgAAALGPGHmv3O4/8EBTtZ6SkD8AAFw+LwAAAAAAAAABHQAAABYAAACThK3MmwvvPyAAH0Fy9pA/AABfPi8AAAAAAAAAAR4AAAAWAAAAdXlCIIg67z8gAB9BcvaQPwAAYj4vAAAAAAAAAAEfAAAAFgAAAIVF6WWiYe8/YL/qzEVakT8AAGM+TgAAAAAAAAABIAAAABYAAADF6KGd6oDvP7B+tlgZvpE/AABjPk4AAAAAAAAAASEAAAAWAAAANWNsx2CY7z/wPYLk7CGSPwAAZD5OAAAAAAAAAAEiAAAAFgAAANm0SOMEqO8/QP1NcMCFkj8AAGE+TgAAAAAAAAABIwAAABYAAADZtEjjBKjvP0D9TXDAhZI/AABgPk4AAAAAAAAAASQAAAAWAAAABYxa1TKg7z+QvBn8k+mSPwAAYD5OAAAAAAAAAAElAAAAFgAAAJcRkKu8iO8/0Hvlh2dNkz8AAGI+TgAAAAAAAAABJgAAABYAAACzHPtX0FnvP9B75YdnTZM/AABjPl4AAAAAAAAAAScAAAAWAAAA8zLRsPf77j+QvBn8k+mSPwAAZj5tAAAAAAAAAAEoAAAAFgAAAJH3yu16ju4/8D2C5Owhkj8AAGc+fQAAAAAAAAABKQAAABYAAADrGAzztQHuP/BAU7WekpA/AABqPn0AAAAAAAAAASoAAAAWAAAAdxFf6h5t7T8gCbH0+T6NPwAAaz6NAAAAAAAAAAErAAAAFgAAAJOP57cRwew/YJOMT2jJhz8AAGs+jQAAAAAAAAABLAAAABYAAACtDXCFBBXsP4Aal9kk44M/AABsPpwAAAAAAAAAAS0AAAAWAAAAKTocN1NZ6z8AREPHwvl/PwAAbD6cAAAAAAAAAAEuAAAAFgAAAHWPtvZzpeo/gE+HCoq8eT8AAGw+nAAAAAAAAAABLwAAABYAAAAvXxvgCgnqP8BVKaztnXY/AABuPqwAAAAAAAAAATAAAAAWAAAAjYBc5UV86T+AWPp8nw51PwAAbT6sAAAAAAAAAAExAAAAFgAAALXKi/hS9+g/gFj6fJ8OdT8AAGo+vAAAAAAAAAABMgAAABYAAACDZpcnBILoP8BVKaztnXY/AABrPrwAAAAAAAAAATMAAAAWAAAAwXxtgCsk6D+AT4cKirx5PwAAbT7LAAAAAAAAAAE0AAAAFgAAAJ3kH/X21ec/AERDx8L5fz8AAGw+ywAAAAAAAAABNQAAABYAAAAbnq6FZpfnP6AdaKrWU4I/AABsPtsAAAAAAAAAATYAAAAWAAAAaYArJKhg5z9All0gGjqGPwAAbj7bAAAAAAAAAAE3AAAAFgAAAF20hN6NOec/AAyCxauviz8AAHM+6gAAAAAAAAABOAAAABYAAAAZEcymRRrnP9B75YdnTZM/AAB0PuoAAAAAAAAAATkAAAAWAAAAeb/viqEK5z+g7jhcR1KaPwAAdD76AAAAAAAAAAE6AAAAFgAAAKmWAX3PAuc/iG6pOw7XoT8AAHI++gAAAAAAAAABOwAAABYAAABJ6N2YcxLnPziDfzJd4qc/AABwPgoBAAAAAAAAATwAAAAWAAAAvWKowukp5z+Q+QCbRTuwPwAAcD4KAQAAAAAAAAE9AAAAFgAAACvdcuxfQec/yPCNKDDptD8AAHA+GQEAAAAAAAABPgAAABYAAACbVz0W1ljnP2BWpbC2d7o/AABwPhkBAAAAAAAAAT8AAAAWAAAADdIHQExw5z9WpbC2d1rAPwAAcj4pAQAAAAAAAAFAAAAAFgAAAK0j5Fvwf+c/wl7aoOfcwz8AAHU+KQEAAAAAAAABQQAAABYAAACtI+Rb8H/nP4g4HsVtLcc/AAB5PjkBAAAAAAAAAUIAAAAWAAAADdIHQExw5z+yMnwjCkzKPwCAgD45AQAAAAAAAAFDAAAAFgAAAPsFYfoxSec/km0O9tIGzT8AAIY+SAEAAAAAAAABRAAAABYAAABJ6N2YcxLnP9LIugKyj88/AICIPkgBAAAAAAAAAUUAAAAWAAAAKVCQDT/E5j9PKkcz2ebQPwCAiT5YAQAAAAAAAAFGAAAAFgAAADOPVHQ4buY/Wbz6uiHz0T8AAIo+WAEAAAAAAAABRwAAABYAAAClfDy/jQjmP7UqhbW909I/AACKPncBAAAAAAAAAUgAAAAWAAAAP0E2/BCb5T9hdeYirYjTPwAAij53AQAAAAAAAAFJAAAAFgAAAN0FMDmULeU/L4wR5uQq1D8AAIs+dwEAAAAAAAABSgAAABYAAABJ8xeE6cfkPzn3jI3qrdQ/AACQPncBAAAAAAAAAUsAAAAWAAAAhwnu3BBq5D9b6o7DdSTVPwCAlj53AQAAAAAAAAFMAAAAFgAAAJNIskMKFOQ/oalaT0mI1T8AAJ0+lgEAAAAAAAABTQAAABYAAAABNpqOX67jP/vwrGmi39U/AICkPpYBAAAAAAAAAU4AAAAWAAAAD3Ve9VhY4z9BsHj1dUPWPwAAqj6WAQAAAAAAAAFPAAAAFgAAAO/cEGokCuM/kbOHSAyh1j8AAK8+lgEAAAAAAAABUAAAABYAAACZbbHswcPiP9dyU9TfBNc/AAC0PqYBAAAAAAAAAVEAAAAWAAAA6U8uiwON4j8R7tuY8G7XPwCAuT6mAQAAAAAAAAFSAAAAFgAAANmDh0XpZeI/A9HQsXD+1z8AgL8+tgEAAAAAAAABUwAAABYAAABnCb0bc07iP90rPzxrmtg/AIDFPrYBAAAAAAAAAVQAAAAWAAAAleDODaFG4j8jEkOogYfZPwCAyD7FAQAAAAAAAAFVAAAAFgAAADUyqylFVuI/Neg594yN2j8AgMk+xQEAAAAAAAABVgAAABYAAAB51WNhjXXiPxFq4GHKsts/AADLPtUBAAAAAAAAAVcAAAAWAAAAi6EKp6ec4j+vlzboOffcPwCAzD7VAQAAAAAAAAFYAAAAFgAAAGmWn/qTy+I/XQnQNWw13j8AAMs+5AEAAAAAAAABWQAAABYAAABLizROgPriP0PPuWdsVN8/AIDJPuQBAAAAAAAAAVoAAAAWAAAAXVfbk5oh4z/C2t5pwSDgPwCAxz70AQAAAAAAAAFbAAAAFgAAAA91XvVYWOM//FVnLtKK4D8AgMY+9AEAAAAAAAABXAAAABYAAAAxDayAjabjP1iduUgr4uA/AADGPgQCAAAAAAAAAV0AAAAWAAAAk0iyQwoU5D/MbJLxCS3hPwAAxz4EAgAAAAAAAAFeAAAAFgAAADcncT7PoOQ/Rt4M/sl04T8AgMc+EwIAAAAAAAABXwAAABYAAABLgPpiCkXlP9A1bDUus+E/AADJPhMCAAAAAAAAAWAAAAAWAAAApXw8v40I5j9o0Q40VevhPwCAyj4jAgAAAAAAAAFhAAAAFgAAAAlFJWEr8+Y/HJfZJOMT4j8AgM0+IwIAAAAAAAABYgAAABYAAADhh9gsP/XnP9T+RXlSOeI/AADbPjMCAAAAAAAAAWMAAAAWAAAAifN5BiX/6D+UCFQxo1viPwCA7j4zAgAAAAAAAAFkAAAAFgAAAC9fG+AKCeo/VBJi6fN94j8AAPk+MwIAAAAAAAABZQAAABYAAADXyry58BLrPyBgs2gHmuI/AEAAP0ICAAAAAAAAAWYAAAAWAAAAPZOlW4796z/gacEgWLziPwAA8D5CAgAAAAAAAAFnAAAAFgAAAGG41cXjyOw/iOtISiPr4j8AgNU+UgIAAAAAAAABaAAAABYAAACn6HDcTGXtPzQPctfPFuM/AICTPlICAAAAAAAAAWkAAAAWAAAARVv7uVKV5j/oGrYal9nsPwAAOD4AAAAAAAAAAAFqAAAAFgAAALfVxePIrOY/+gCbRTvQ7D8AAH8+DwAAAAAAAAABawAAABYAAACJ/rPxmrTmP/oAm0U70Ow/AACQPg8AAAAAAAAAAWwAAAAWAAAAif6z8Zq05j/6AJtFO9DsPwCAjz4PAAAAAAAAAAFtAAAAFgAAAIn+s/GatOY/+gCbRTvQ7D8AAJU+DwAAAAAAAAABbgAAABYAAAC31cXjyKzmP/oAm0U70Ow/AACYPg8AAAAAAAAAAW8AAAAWAAAARVv7uVKV5j/6AJtFO9DsPwCAmj4PAAAAAAAAAAFwAAAAFgAAAJU9eFiUXuY/AKM8qRzN7D8AgJw+HwAAAAAAAAABcQAAABYAAABzpSrNXxDmPwZF3gz+yew/AICePh8AAAAAAAAAAXIAAAAWAAAAcRhI7j6T5T8SiSHUwMPsPwCAnz4vAAAAAAAAAAFzAAAAFgAAAFu/vskD7+Q/FivDN6LA7D8AAKQ+LwAAAAAAAAABdAAAABYAAACnFFmJJDvkPyRvBv9kuuw/AICrPi8AAAAAAAAAAXUAAAAWAAAA351MAytg4z8oEahiRrfsPwCAsj4+AAAAAAAAAAF2AAAAFgAAAGcJvRtzTuI/KBGoYka37D8AgLk+PgAAAAAAAAABdwAAABYAAAB9+mIKRSXhPyRvBv9kuuw/AIC/Pj4AAAAAAAAAAXgAAAAWAAAATuJ8nkHJ3z8czWSbg73sPwCAxT5dAAAAAAAAAAF5AAAAFgAAAHo35pzE+dw/FivDN6LA7D8AgMk+XQAAAAAAAAABegAAABYAAABG3iu36znaPxKJIdTAw+w/AADMPl0AAAAAAAAAAXsAAAAWAAAAzuG4mcpa1z8SiSHUwMPsPwCAzT5tAAAAAAAAAAF8AAAAFgAAABxCjURhXNQ/FivDN6LA7D8AgM0+bQAAAAAAAAABfQAAABYAAAAA9D0LnG3RPygRqGJGt+w/AIDLPm0AAAAAAAAAAX4AAAAWAAAAnDUHS4ZbzT9GO9BUrafsPwCAyT59AAAAAAAAAAF/AAAAFgAAADSDkn/U28c/ZGX4RhSY7D8AgMs+fQAAAAAAAAABgAAAABYAAAAUAbnKi/jCP3ztftWZi+w/AADQPpwAAAAAAAAAAYEAAAAWAAAAcF71WFhjvT+aF6fHAHzsPwCA0z6cAAAAAAAAAAGCAAAAFgAAAMDUPdraz7U/qv2L8qRy7D8AgNc+nAAAAAAAAAABgwAAABYAAAAQypYyPm2uP7zjcB1Jaew/AIDTPpwAAAAAAAAAAYQAAAAWAAAAwB48LEovoz/OyVVI7V/sPwAAzD6sAAAAAAAAAAGFAAAAFgAAAEBpnAD1xZQ/2g2ZD7BZ7D8AALA+rAAAAAAAAAABhgAAABYAAADAydItx/6FP/Y3wQEXSuw/AABaPugAAAAAAAAAAYcAAAAWAAAAPcrH89uI4D+ee8ZG9VbqPwAAgD4AAAAAAAAAAAGIAAAAFgAAAAvztQGukOA/yOkxAB9B6j8AALA+EAAAAAAAAAABiQAAABYAAADbG6QPgJjgP9ItdcfhOuo/AADGPhAAAAAAAAAAAYoAAAAWAAAAq0SSHVKg4D/ecbiOpDTqPwCAxT4QAAAAAAAAAAGLAAAAFgAAAHttgCskqOA/3nG4jqQ06j8AAM4+EAAAAAAAAAABjAAAABYAAABLlm459q/gP+ITWvKFMeo/AADNPhAAAAAAAAAAAY0AAAAWAAAA7edKVZq/4D/iE1ryhTHqPwCAyj4fAAAAAAAAAAGOAAAAFgAAAF1iFX8Q1+A/3nG4jqQ06j8AAL4+HwAAAAAAAAABjwAAABYAAAA/V6rS/AXhP8jpMQAfQeo/AACuPi8AAAAAAAAAAZAAAAAWAAAAwZ0bQo1E4T+ee8ZG9VbqPwCApj4vAAAAAAAAAAGRAAAAFgAAAIGHRellouE/XoXU/kV56j8AAJs+PwAAAAAAAAABkgAAABYAAAB3SIGCbPjhPwyp/YvypOo/AACPPj8AAAAAAAAAAZMAAAAWAAAACVuZNxde4j+uiONR3NbqPwCAiT5OAAAAAAAAAAGUAAAAFgAAANsQaiQK4+I/UGjJF8YI6z8AgIc+TgAAAAAAAAABlQAAABYAAAB/7ygfz2/jP/jpUEGRN+s/AACNPk4AAAAAAAAAAZYAAAAWAAAA8/bVJ2YE5D+QhfM/uG/rPwCAlj5eAAAAAAAAAAGXAAAAFgAAAJfVlCIrkeQ/MmXZBaKh6z8AgKA+XgAAAAAAAAABmAAAABYAAABri2UPHhblP+CIApNOzes/AICqPm0AAAAAAAAAAZkAAAAWAAAAne9Z4GyL5T+UTs2D3PXrPwAAtj5tAAAAAAAAAAGaAAAAFgAAADECcpUX8eU/VFjbOy0Y7D8AgME+fQAAAAAAAAABmwAAABYAAAD165s88E7mPxRi6fN9Ouw/AADLPo0AAAAAAAAAAZwAAAAWAAAAF4TpxySd5j/aDZkPsFnsPwAA1T6NAAAAAAAAAAGdAAAAFgAAAMmhbCnj0+Y/qv2L8qRy7D8AgNs+jQAAAAAAAAABngAAABYAAADbbRNv/frmP3CpOw7Xkew/AIDgPpwAAAAAAAAAAZ8AAAAWAAAAeb/viqEK5z8694yN6q3sPwAA5j6cAAAAAAAAAAGgAAAAFgAAAKmWAX3PAuc/6Bq2GpfZ7D8AgOs+rAAAAAAAAAABoQAAABYAAABn80hFh+PmP5KcPURiCO0/AIDxPqwAAAAAAAAAAaIAAAAWAAAA5azX1fak5j8w2oGmaj3tPwCA9z6sAAAAAAAAAAGjAAAAFgAAAINx0RJ6N+Y/xnUkpZF17T8AgP0+ywAAAAAAAAABpAAAABYAAAA/QTb8EJvlP1DNg9z1s+0/AMABP8sAAAAAAAAAAaUAAAAWAAAA6UT0n43X5D/aJOMTWvLtPwBABD/LAAAAAAAAAAGmAAAAFgAAALNTHfAd5eM/ZnxCS74w7j8AgAY/ywAAAAAAAAABpwAAABYAAADJRMPe77viP/DToYIib+4/AIAHP9sAAAAAAAAAAagAAAAWAAAAQ+SMsR2D4T9mo3orAbruPwDABz/bAAAAAAAAAAGpAAAAFgAAAEcJjFrVMuA/7vrZYmX47j8AgAQ/6gAAAAAAAAABqgAAABYAAACaXBYHGsXdP3xSOZrJNu8/AID/PuoAAAAAAAAAAasAAAAWAAAAyj5i5L1y2z8GqpjRLXXvPwAA0T4KAQAAAAAAAAGsAAAAFgAAAL4K2Gg6ftk/nEU70FSt7z8AAJI+CgEAAAAAAAABrQAAABYAAABUtQzoexbYP04LBsHi1e8/AAAxPgoBAAAAAAAACw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1368|recordEnd=173938|recordLength=350829|start=161368|end=173938|audioFormat={00001610-0000-0010-8000-00AA00389B71}|audioRate=44100|muted=false|volume=0.8|fadeIn=0|fadeOut=0|videoFormat={34363248-0000-0010-8000-00AA00389B71}|videoRate=15|videoWidth=256|videoHeight=2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73938|recordEnd=192396|recordLength=350829|start=173938|end=192396|audioFormat={00001610-0000-0010-8000-00AA00389B71}|audioRate=44100|muted=false|volume=0.8|fadeIn=0|fadeOut=0|videoFormat={34363248-0000-0010-8000-00AA00389B71}|videoRate=15|videoWidth=256|videoHeight=2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2396|recordEnd=225084|recordLength=350829|start=192396|end=225084|audioFormat={00001610-0000-0010-8000-00AA00389B71}|audioRate=44100|muted=false|volume=0.8|fadeIn=0|fadeOut=0|videoFormat={34363248-0000-0010-8000-00AA00389B71}|videoRate=15|videoWidth=256|videoHeight=25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UAAAAIAAAABwMAAAAAAQAAAAgAAAAECUlua0F0b21WMQIAAAAJBAAAAAkFAAAACQYAAAAJBwAAAAkIAAAADQMFBAAAAAtQZW5TdHJva2VWMQQAAAAKQXR0cmlidXRlcwVUcmFjZQlTdGFydFRpbWUEVHlwZQQEAAQPUGVuQXR0cmlidXRlc1YxAgAAAApJbmtUcmFjZVYxAgAAABAMQWN0aW9uVHlwZVYxAgAAAAIAAAAJCQAAAAkKAAAA1RsAAAAAAAAF9f///wxBY3Rpb25UeXBlVjEBAAAAB3ZhbHVlX18ACAIAAAAAAAAAAQUAAAAEAAAACQwAAAAJDQAAAEUeAAAAAAAAAfL////1////AAAAAAEGAAAABAAAAAkPAAAACRAAAACPYgAAAAAAAAHv////9f///wAAAAABBwAAAAQAAAAJEgAAAAkTAAAAymwAAAAAAAAB7P////X///8AAAAAAQgAAAAEAAAACRUAAAAJFgAAAD5y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AwAAAAMAAAAAEMAAAACQAAAP8AAAAAAAAAAAAACEAAAAHm////6P///wEAAAAAAAAAAAAIQAENAAAACgAAAAkbAAAALgAAAC4AAAABDwAAAAkAAAD/AAAAAAAAAAAAAAhAAAAB5P///+j///8BAAAAAAAAAAAACEABEAAAAAoAAAAJHQAAAHoAAAB6AAAAARIAAAAJAAAA/wAAAAAAAAAAAAAIQAAAAeL////o////AQAAAAAAAAAAAAhAARMAAAAKAAAACR8AAAAFAAAABQAAAAEVAAAACQAAAP8AAAAAAAAAAAAACEAAAAHg////6P///wEAAAAAAAAAAAAIQAEWAAAACgAAAAkhAAAApQAAAKUAAAAHGQAAAAABAAAAQAA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NEAcbAAAAAAEAAABAAAAABApJbmtQb2ludFYxAg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DRIHHQAAAAABAAAAgAAAAAQKSW5rUG9pbnRWMQI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DQYHHwAAAAABAAAACAAAAAQKSW5rUG9pbnRWMQIAAAAJ+gAAAAn7AAAACfwAAAAJ/QAAAAn+AAAADQMHIQAAAAABAAAAAAEAAAQKSW5rUG9pbnRWMQI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NWwUiAAAACklua1BvaW50VjEEAAAAAVgBWQ5QcmVzc3VyZUZhY3RvcglUaW1lU3RhbXAAAAAABgYLEAIAAADYijP8HuDLP2BfouG3NL0/AAA4PgAAAAAAAAAAASMAAAAiAAAASBhiZ2QszD9goPz3zCa8PwAAfz4QAAAAAAAAAAEkAAAAIgAAAJi7LcJ1P8w/wEaoL9Hwuz8AAJA+EAAAAAAAAAABJQAAACIAAADoXvkch1LMP+CT/57ZhLs/AICOPhAAAAAAAAAAASYAAAAiAAAAWALFd5hlzD+gOqvW3U67PwCAkj4QAAAAAAAAAAEnAAAAIgAAAKilkNKpeMw/oIcCRubiuj8AAJI+LwAAAAAAAAABKAAAACIAAAD4SFwtu4vMP+DUWbXudro/AACSPi8AAAAAAAAAASkAAAAiAAAASOwniMyezD+gyFxc+9S5PwAAkj4vAAAAAAAAAAEqAAAAIgAAAKiP8+Ldscw/4BW0ywNpuT8AAJI+LwAAAAAAAAABKwAAACIAAABY1oqYANjMP+BiCzsM/bg/AACSPj8AAAAAAAAAASwAAAAiAAAACB0iTiP+zD+gCbdyEMe4PwCAlz4/AAAAAAAAAAEtAAAAIgAAALhjuQNGJM0/QLBiqhSRuD8AgKA+PwAAAAAAAAABLgAAACIAAABYqlC5aErNP0CwYqoUkbg/AACoPk4AAAAAAAAAAS8AAAAiAAAAWKpQuWhKzT9AsGKqFJG4PwCArz5OAAAAAAAAAAEwAAAAIgAAAFiqULloSs0/QLBiqhSRuD8AgLI+XgAAAAAAAAABMQAAACIAAABYqlC5aErNP0CwYqoUkbg/AIC0Pl4AAAAAAAAAATIAAAAiAAAACAeFXlc3zT/gVg7iGFu4PwCAtj5eAAAAAAAAAAEzAAAAIgAAALhjuQNGJM0/YP25GR0luD8AgLg+XgAAAAAAAAABNAAAACIAAAC4eVbzEevMP+CjZVEh77c/AIC7Pl4AAAAAAAAAATUAAAAiAAAASOwniMyezD/go2VRIe+3PwAAvz5uAAAAAAAAAAE2AAAAIgAAAOhe+RyHUsw/4KNlUSHvtz8AgMg+fQAAAAAAAAABNwAAACIAAAA4Lv9WMPPLP2D9uRkdJbg/AIDUPo0AAAAAAAAAATgAAAAiAAAAOFo5NsiAyz9AsGKqFJG4PwAA4j6NAAAAAAAAAAE5AAAAIgAAAMjip7pO+8o/4GILOwz9uD8AAPA+jQAAAAAAAAABOgAAACIAAAAI3ufTjynKP2BvCJT/nrk/AID3PqwAAAAAAAAAATsAAAAiAAAASNkn7dBXyT+gewXt8kC6PwAA/D6sAAAAAAAAAAE8AAAAIgAAACgxnKsAc8g/YC6ufeqsuj8AgP0+rAAAAAAAAAABPQAAACIAAAC45UQPH3vHP6CHAkbm4ro/AID9PrwAAAAAAAAAAT4AAAAiAAAA2PYhGCxwxj+ghwJG5uK6PwAA/z68AAAAAAAAAAE/AAAAIgAAAMBkM8YnUsU/AOFWDuIYuz8AQAA/ywAAAAAAAAABQAAAACIAAACg6OFj7/rDP+CT/57ZhLs/AAAAP8sAAAAAAAAAAUEAAAAiAAAAyCX5S5R9wj9goPz3zCa8PwAA/z7bAAAAAAAAAAFCAAAAIgAAADAceX4W2sA/wAVOGbz+vD8AQAE/2wAAAAAAAAABQwAAACIAAACw3lqsDke+P+DE8wKnDL4/AAAFP+sAAAAAAAAAAUQAAAAiAAAA8ITDW/DZuj8AhJnskRq/PwBACD/rAAAAAAAAAAFFAAAAIgAAAED/8Ss637c/oOnqDYHyvz8AwAs/+gAAAAAAAAABRgAAACIAAABweSD8g+S0P+D6czM6SsA/AMANP/oAAAAAAAAAAUcAAAAiAAAAIK23FqvDsT/ArRzEMbbAPwDADz8KAQAAAAAAAAFIAAAAIgAAAEDc+jgv3q0/MAdxjC3swD8AABA/CgEAAAAAAAABSQAAACIAAABgQylufZynP4BgxVQpIsE/AIAPPxoBAAAAAAAAAUoAAAAiAAAAwFLj5Js/oj/wuRkdJVjBPwBADz8aAQAAAAAAAAFLAAAAIgAAAMD59GOK9po/YBNu5SCOwT8AgA8/KQEAAAAAAAABTAAAACIAAADAuJdXCNCTP7Bswq0cxME/AMAPPykBAAAAAAAAAU0AAAAiAAAAgFvp7ze1iz+wbMKtHMTBPwCAED85AQAAAAAAAAFOAAAAIgAAAIDk0TagXYM/YBNu5SCOwT8AwAw/OQEAAAAAAAABTwAAACIAAAAAHdIHkzJ9PzCN7zgnPcE/AAAIP0gBAAAAAAAAAVAAAAAiAAAAALNdrmfQej/ArRzEMbbAPwCA5z5IAQAAAAAAAAFRAAAAIgAAAAAajOO1joQ/AJCWRYW8vz8AALI+aAEAAAAAAAABUgAAACIAAADwi62+AA7EPwC4lYM4xoY/AABIPgAAAAAAAAAAAVMAAAAiAAAA8IutvgAOxD8AgzjGFnaIPwCAij4gAAAAAAAAAAFUAAAAIgAAAPCLrb4ADsQ/AIM4xhZ2iD8AAJw+IAAAAAAAAAABVQAAACIAAADwi62+AA7EPwCDOMYWdog/AACiPiAAAAAAAAAAAVYAAAAiAAAA8IutvgAOxD8AgzjGFnaIPwCAsT4gAAAAAAAAAAFXAAAAIgAAAPCLrb4ADsQ/AIM4xhZ2iD8AALo+IAAAAAAAAAABWAAAACIAAACY0kR0IzTEPwBO2wj1JYo/AIDBPi8AAAAAAAAAAVkAAAAiAAAASBncKUZaxD8A5SCOsYWNPwCAxD4vAAAAAAAAAAFaAAAAIgAAAGADPzp6k8Q/AD2zCbdykD8AgMU+PwAAAAAAAAABWwAAACIAAACwkG2lv9/EPwBvp22E+pI/AADGPj8AAAAAAAAAAVwAAAAiAAAAaMFnaxY/xT+ABe3yQFqWPwAAxj4/AAAAAAAAAAFdAAAAIgAAAIiVLYx+scU/AAGEmeyRmj8AAMY+TgAAAAAAAAABXgAAACIAAADY9iEYLHDGPwAzeP25GZ0/AADGPk4AAAAAAAAAAV8AAAAiAAAASFgWpNkuxz9A5F5BuzygPwAAxz5eAAAAAAAAAAFgAAAAIgAAABhd1oqYAMg/wPxY86GAoT8AgMo+XgAAAAAAAAABYQAAACIAAADIYZZxV9LIP0DI+zWAMKM/AADQPm4AAAAAAAAAAWIAAAAiAAAAqGZWWBakyT+Ak554XuCkPwCA1D5uAAAAAAAAAAFjAAAAIgAAABjISuTDYso/wF5BuzyQpj8AANk+fQAAAAAAAAABZAAAACIAAAAYhnMVYA7LP8DcjI4SrKg/AADbPn0AAAAAAAAAAWUAAAAiAAAA2KDQ6+qmyz+AwCmD15+rPwCA2z6NAAAAAAAAAAFmAAAAIgAAAEgYYmdkLMw/wPEd56Qnrj8AAN4+jQAAAAAAAAABZwAAACIAAAD4SFwtu4vMP4Bq3e20jbA/AIDiPo0AAAAAAAAAAWgAAAAiAAAAWNaKmADYzD+AKYPXn5uxPwCA5D6dAAAAAAAAAAFpAAAAIgAAAFjA7ag0Ec0/4OgowYqpsj8AgOU+rAAAAAAAAAABagAAACIAAAC4Y7kDRiTNP0ABI3Nx7bM/AADoPqwAAAAAAAAAAWsAAAAiAAAACB0iTiP+zD9AwMhcXPu0PwCA7D6sAAAAAAAAAAFsAAAAIgAAAKiP8+Ldscw/oNjCDkM/tj8AgPE+rAAAAAAAAAABbQAAACIAAACYuy3CdT/MP2D9uRkdJbg/AID3PssAAAAAAAAAAW4AAAAiAAAA2KDQ6+qmyz/g1Fm17na6PwCA/D7LAAAAAAAAAAFvAAAAIgAAAGg/3F896Mo/wAVOGbz+vD8AgAA/ywAAAAAAAAABcAAAACIAAACoOhx5fhbKP0DOSU88L8A/AIABP9sAAAAAAAAAAXEAAAAiAAAAmJKQN64xyT9AxhZ2GPrBPwBAAj/bAAAAAAAAAAFyAAAAIgAAACgxnKsAc8g/8OoNgfLfwz8AQAM/6wAAAAAAAAABcwAAACIAAAC4z6cfU7THPyC2sMPQj8U/AEAEP+sAAAAAAAAAAXQAAAAiAAAASG6zk6X1xj8grn3qrFrHPwDABT/6AAAAAAAAAAF1AAAAIgAAADiwimIJSsY/sEz2SI3vyD8AAAg/+gAAAAAAAAABdgAAACIAAACIlS2MfrHFP4C+RMNvaco/AIALPwoBAAAAAAAAAXcAAAAiAAAAwHrQtfMYxT9wMJM9UuPLPwDADz8KAQAAAAAAAAF4AAAAIgAAAPhfc99ogMQ/4EiN7zgnzT8AQBM/GgEAAAAAAAABeQAAACIAAACg6OFj7/rDP8C622kboc4/AMAWPxoBAAAAAAAAAXoAAAAiAAAAkBQcQ4eIwz9A09UbAuXPPwDAGD8pAQAAAAAAAAF7AAAAIgAAAHhAViIfFsM/yLKokPdr0D8AABo/KQEAAAAAAAABfAAAACIAAABwbJABt6PCP/h7ZhNu5dA/AMAaPykBAAAAAAAAAX0AAAAiAAAAsDuWO2BEwj94GPqx5kPRPwCAGz85AQAAAAAAAAF+AAAAIgAAAFCuZ9Aa+ME/kJ54XuCU0T8AwAY/OQEAAAAAAAABfwAAACIAAACoZ9Aa+NHBP6Ak9wra5dE/AADRPqUBAAAAAAAAAYAAAAAiAAAADiv2E0Rm7z9QqhSRWJLLPwAAsD0AAAAAAAAAAAGBAAAAIgAAALb8W8HMb+8/0MpBHGMLyz8AAPI9DwAAAAAAAAABggAAACIAAAC2/FvBzG/vP9DKQRxjC8s/AAAIPg8AAAAAAAAAAYMAAAAiAAAAjuUOGJF07z9gce1TZ9XKPwAAHT4PAAAAAAAAAAGEAAAAIgAAAI7lDhiRdO8/YHHtU2fVyj8AAEo+DwAAAAAAAAABhQAAACIAAABmzsFuVXnvP7BEw29puso/AABlPh8AAAAAAAAAAYYAAAAiAAAAZs7BblV57z+wRMNvabrKPwAAdT4fAAAAAAAAAAGHAAAAIgAAAGbOwW5Vee8/8BeZi2ufyj8AAHw+LwAAAAAAAAABiAAAACIAAABmzsFuVXnvP4C+RMNvaco/AAB/Pi8AAAAAAAAAAYkAAAAiAAAAjuUOGJF07z/QkRrfcU7KPwAAhT4+AAAAAAAAAAGKAAAAIgAAALb8W8HMb+8/0JEa33FOyj8AgI0+PgAAAAAAAAABiwAAACIAAAAOK/YTRGbvPzBl8PpzM8o/AICUPj4AAAAAAAAAAYwAAAAiAAAAXlmQZrtc7z8wZfD6czPKPwCAmz4+AAAAAAAAAAGNAAAAIgAAAN6ed2JuTu8/MGXw+nMzyj8AgJ8+PgAAAAAAAAABjgAAACIAAABa5F5eIUDvP9CRGt9xTso/AACiPk4AAAAAAAAAAY8AAAAiAAAABkGTAxAt7z+AvkTDb2nKPwCAoz5OAAAAAAAAAAGQAAAAIgAAANK0FFI6Fe8/8BeZi2ufyj8AgKM+XQAAAAAAAAABkQAAACIAAAD+VjDz2/PuP2Bx7VNn1co/AACkPm0AAAAAAAAAAZIAAAAiAAAAIvlLlH3S7j/QykEcYwvLPwAApT5tAAAAAAAAAAGTAAAAIgAAAE6bZzUfse4/0MpBHGMLyz8AgKY+fQAAAAAAAAABlAAAACIAAACaVNB//IruP2Bx7VNn1co/AICoPowAAAAAAAAAAZUAAAAiAAAAQjzTHFFb7j+wRMNvabrKPwAApz6cAAAAAAAAAAGWAAAAIgAAAOYj1rmlK+4/8BeZi2ufyj8AgKU+nAAAAAAAAAABlwAAACIAAACyIiYANvftP4C+RMNvaco/AICkPpwAAAAAAAAAAZgAAAAiAAAArjjD7wG+7T+AvkTDb2nKPwAApT6sAAAAAAAAAAGZAAAAIgAAAM5lrYgJgO0/gL5Ew29pyj8AgKQ+rAAAAAAAAAABmgAAACIAAADykpchEULtP/AXmYtrn8o/AACkPrsAAAAAAAAAAZsAAAAiAAAAFsCBuhgE7T9gce1TZ9XKPwAApD67AAAAAAAAAAGcAAAAIgAAAA7WHqrkyuw/0MpBHGMLyz8AAKU+0AAAAAAAAAABnQAAACIAAADe1G7wdJbsP4D3awBhJss/AICoPtAAAAAAAAAAAZ4AAAAiAAAArtO+NgVi7D8wJJbkXkHLPwAArj7fAAAAAAAAAAGfAAAAIgAAAH7SDn2VLew/MCSW5F5Byz8AgLI+3wAAAAAAAAABoAAAACIAAAD2osRwrgLsP9DKQRxjC8s/AAC4Pu8AAAAAAAAAAaEAAAAiAAAAcnN6ZMfX6z9gce1TZ9XKPwCAvD7vAAAAAAAAAAGiAAAAIgAAAOpDMFjgrOs/gL5Ew29pyj8AAME+/wAAAAAAAAABowAAACIAAABmFOZL+YHrP3A4xhZ2GMo/AADDPv8AAAAAAAAAAaQAAAAiAAAAts1OltZb6z8A33FOeuLJPwCAwz7/AAAAAAAAAAGlAAAAIgAAAOJvajd4Ous/sIUdhn6syT8AgMI+DgEAAAAAAAABpgAAACIAAADa+jgv3h3rP/BY86GAkck/AADCPg4BAAAAAAAAAacAAAAiAAAArm66fQgG6z8wLMm9gnbJPwAAwj4eAQAAAAAAAAGoAAAAIgAAAFbL7iL38uo/MCzJvYJ2yT8AAMM+HgEAAAAAAAABqQAAACIAAADSENYequTqPzAsyb2Cdsk/AIDFPi4BAAAAAAAAAaoAAAAiAAAAJj9wcSHb6j8wLMm9gnbJPwAAyj4uAQAAAAAAAAGrAAAAIgAAAFJWvRpd1uo/MCzJvYJ2yT8AgM4+LgEAAAAAAAABrAAAACIAAAB+bQrEmNHqP3D/ntmEW8k/AADUPj0BAAAAAAAAAa0AAAAiAAAAUla9Gl3W6j/Q0nT1hkDJPwCA1z49AQAAAAAAAAGuAAAAIgAAACY/cHEh2+o/gHkgLYsKyT8AgNs+TQEAAAAAAAABrwAAACIAAADSENYequTqP1DzoYCRucg/AADfPk0BAAAAAAAAAbAAAAAiAAAAVsvuIvfy6j+AQPnvmU3IPwAA5D5NAQAAAAAAAAGxAAAAIgAAANqFBydEAes/oI1QX6Lhxz8AgOg+XAEAAAAAAAABsgAAACIAAABaQCArkQ/rP9Dap86qdcc/AADtPlwBAAAAAAAAAbMAAAAiAAAA2vo4L94d6z8AKP89swnHPwAA7z5sAQAAAAAAAAG0AAAAIgAAAFq1UTMrLOs/QPvUWbXuxj8AgPA+bAEAAAAAAAABtQAAACIAAAC2WB2OPD/rP0D71Fm17sY/AIDwPnwBAAAAAAAAAbYAAAAiAAAACvzo6E1S6z8AKP89swnHPwAA7z6LAQAAAAAAAAG3AAAAIgAAADqIZ5ojaus/IK596qxaxz8AgO4+iwEAAAAAAAABuAAAACIAAAA+/ZiivYbrP3AH0rKokMc/AADvPpsBAAAAAAAAAbkAAAAiAAAAQnLKqlej6z8AYSZ7pMbHPwCA7z6bAQAAAAAAAAG6AAAAIgAAAB7Qrgm2xOs/ULp6Q6D8xz8AgO8+qwEAAAAAAAABuwAAACIAAADGFka/2OrrP1C6ekOg/Mc/AIDuPqsBAAAAAAAAAbwAAAAiAAAAJi9DIoQa7D9QunpDoPzHPwAA7j7KAQAAAAAAAAG9AAAAIgAAACoZpjK4U+w/ULp6Q6D8xz8AAO4+ygEAAAAAAAABvgAAACIAAABaGlbsJ4jsP6CNUF+i4cc/AADvPsoBAAAAAAAAAb8AAAAiAAAAZgS5/FvB7D8AYSZ7pMbHPwCA7z7ZAQAAAAAAAAHAAAAAIgAAAGruGw2Q+uw/0Nqnzqp1xz8AgO8+2QEAAAAAAAABwQAAACIAAABKwTF0iDjtP9Dap86qdcc/AADwPtkBAAAAAAAAAcIAAAAiAAAATquUhLxx7T9wB9KyqJDHPwAA8D7pAQAAAAAAAAHDAAAAIgAAAH6sRD4spu0/oI1QX6Lhxz8AAPA+6QEAAAAAAAABxAAAACIAAACGlqdOYN/tP8ATzwucMsg/AADwPvkBAAAAAAAAAcUAAAAiAAAAtpdXCNAT7j+gxneck57IPwCA7T75AQAAAAAAAAHGAAAAIgAAAA6wVGt7Q+4/IKZKEYklyT8AgOs+CAIAAAAAAAABxwAAACIAAACW3553Ym7uP/BY86GAkck/AIDqPggCAAAAAAAAAcgAAAAiAAAASiY2LYWU7j8A33FOeuLJPwAA6z4YAgAAAAAAAAHJAAAAIgAAACKEGozjte4/cDjGFnYYyj8AgOw+GAIAAAAAAAABygAAACIAAAD64f7qQdfuPzBl8PpzM8o/AIDuPigCAAAAAAAAAcsAAAAiAAAA/lYw89vz7j8wZfD6czPKPwAA7j4oAgAAAAAAAAHMAAAAIgAAAP7LYft1EO8/cDjGFnYYyj8AAO4+NwIAAAAAAAABzQAAACIAAADaKUZa1DHvP9ALnDJ4/ck/AADuPjcCAAAAAAAAAc4AAAAiAAAA3p53Ym5O7z8A33FOeuLJPwAA7z5HAgAAAAAAAAHPAAAAIgAAAA4r9hNEZu8/ULJHanzHyT8AgO8+RwIAAAAAAAAB0AAAACIAAAAOoCcc3oLvP7CFHYZ+rMk/AADxPlYCAAAAAAAAAdEAAAAiAAAAOiymzbOa7z+whR2GfqzJPwCA8D5WAgAAAAAAAAHSAAAAIgAAAJbPcSjFre8/sIUdhn6syT8AAPA+ZgIAAAAAAAAB0wAAACIAAAAWioosErzvP7CFHYZ+rMk/AADwPmYCAAAAAAAAAdQAAAAiAAAAwlvw2ZrF7z+whR2GfqzJPwAA8T5mAgAAAAAAAAHVAAAAIgAAAJZEozBfyu8/8FjzoYCRyT8AgPA+dgIAAAAAAAAB1gAAACIAAADCW/DZmsXvPzAsyb2Cdsk/AADvPnYCAAAAAAAAAdcAAAAiAAAAbrgkf4my7z9w/57ZhFvJPwCA7j52AgAAAAAAAAHYAAAAIgAAADosps2zmu8/0NJ09YZAyT8AAO4+hQIAAAAAAAAB2QAAACIAAABmzsFuVXnvPyCmShGJJck/AIDsPpUCAAAAAAAAAdoAAAAiAAAAinDdD/dX7z+AeSAtiwrJPwAA6z6VAgAAAAAAAAHbAAAAIgAAANopRlrUMe8/sEz2SI3vyD8AgOs+tAIAAAAAAAAB3AAAACIAAAAq466ksQvvP1DzoYCRucg/AIDsPrQCAAAAAAAAAd0AAAAiAAAAfpwX747l7j+gxneck57IPwAA7D60AgAAAAAAAAHeAAAAIgAAAPZszeKnuu4/oMZ3nJOeyD8AAOs+tAIAAAAAAAAB3wAAACIAAACaVNB//IruP6DGd5yTnsg/AIDrPsQCAAAAAAAAAeAAAAAiAAAAblMgxoxW7j+gxneck57IPwCA7D7EAgAAAAAAAAHhAAAAIgAAAGZpvbVYHe4/oMZ3nJOeyD8AgO0+0wIAAAAAAAAB4gAAACIAAABaf1qlJOTtP1DzoYCRucg/AIDtPtMCAAAAAAAAAeMAAAAiAAAA0trekKOc7T9Q86GAkbnIPwAA7j7sAgAAAAAAAAHkAAAAIgAAAEY2Y3wiVe0/UPOhgJG5yD8AAO4+7AIAAAAAAAAB5QAAACIAAACWepq+ZRLtP7BM9kiN78g/AADuPvwCAAAAAAAAAeYAAAAiAAAA5r7RAKnP7D+wTPZIje/IPwAA7z78AgAAAAAAAAHnAAAAIgAAAN7UbvB0luw/sEz2SI3vyD8AgO8+CwMAAAAAAAAB6AAAACIAAADa6gvgQF3sP4B5IC2LCsk/AIDvPgsDAAAAAAAAAekAAAAiAAAApulbJtEo7D8gpkoRiSXJPwAA8D4bAwAAAAAAAAHqAAAAIgAAAPaixHCuAuw/0NJ09YZAyT8AAPE+GwMAAAAAAAAB6wAAACIAAABGXC27i9zrP3D/ntmEW8k/AIDyPisDAAAAAAAAAewAAAAiAAAAQuf7svG/6z8wLMm9gnbJPwCA9D4rAwAAAAAAAAHtAAAAIgAAABZbfQEcqOs/8FjzoYCRyT8AgPU+OgMAAAAAAAAB7gAAACIAAADmzv5PRpDrP7CFHYZ+rMk/AAD3PjoDAAAAAAAAAe8AAAAiAAAAkisz9TR96z+whR2GfqzJPwAA/D46AwAAAAAAAAHwAAAAIgAAADqIZ5ojaus/ULJHanzHyT8AwAE/WQMAAAAAAAAB8QAAACIAAAC2zU6W1lvrP1CyR2p8x8k/AEAFP1kDAAAAAAAAAfIAAAAiAAAANhM2kolN6z9QskdqfMfJPwBACT9ZAwAAAAAAAAHzAAAAIgAAALZYHY48P+s/AN9xTnriyT8AAAs/aQMAAAAAAAAB9AAAACIAAAAungSK7zDrPwDfcU564sk/AEAMP2kDAAAAAAAAAfUAAAAiAAAAruPrhaIi6z/QC5wyeP3JPwBADT9pAwAAAAAAAAH2AAAAIgAAAC4p04FVFOs/cDjGFnYYyj8AQA4/aQMAAAAAAAAB9wAAACIAAADahQcnRAHrP9CRGt9xTso/AMAKP3kDAAAAAAAAAfgAAAAiAAAAguI7zDLu6j/QykEcYwvLPwAABj95AwAAAAAAAAH5AAAAIgAAAP4nI8jl3+o/cDCTPVLjyz8AgMw+iAMAAAAAAAAB+gAAACIAAAAK/OjoTVLrP6RSRGJJ7u0/AAAcPgAAAAAAAAAAAfsAAAAiAAAAts1OltZb6z+kUkRiSe7tPwAAWD4QAAAAAAAAAAH8AAAAIgAAAIq2Ae2aYOs/nA8FjMzF7T8AAHQ+EAAAAAAAAAAB/QAAACIAAACKtgHtmmDrP+wlGn5L0+0/AAB6PhAAAAAAAAAAAf4AAAAiAAAAirYB7Zpg6z/sJRp+S9PtPwCAhz4QAAAAAAAAAAH/AAAAIgAAALbNTpbWW+s/nA8FjMzF7T8AgIs+AAAAAAAAAAABAAEAACIAAAAK/OjoTVLrP5wPBYzMxe0/AICNPgAAAAAAAAAAAQEBAAAiAAAAikHQ5ABE6z+cDwWMzMXtPwAAjj4AAAAAAAAAAAECAQAAIgAAAC6eBIrvMOs/nA8FjMzF7T8AgIw+AAAAAAAAAAABAwEAACIAAAACEobYGRnrP5wPBYzMxe0/AACLPgAAAAAAAAAAAQQBAAAiAAAAAp1U0H/86j+cDwWMzMXtPwCAij4AAAAAAAAAAAEFAQAAIgAAACY/cHEh2+o/7CUafkvT7T8AAIs+AAAAAAAAAAABBgEAACIAAACmDyZlOrDqP+wlGn5L0+0/AICLPgAAAAAAAAAAAQcBAAAiAAAAcg52q8p76j/sJRp+S9PtPwAAjT4AAAAAAAAAAAEIAQAAIgAAAEINxvFaR+o/TDwvcMrg7T8AAJU+AAAAAAAAAAABCQEAACIAAAAODBY46xLqP0w8L3DK4O0/AICgPgAAAAAAAAAAAQoBAAAiAAAAtvMY1T/j6T9MPC9wyuDtPwAArT4AAAAAAAAAAAELAQAAIgAAAFrbG3KUs+k/TDwvcMrg7T8AgLo+AAAAAAAAAAABDAEAACIAAAD+wh4P6YPpP0w8L3DK4O0/AADFPgAAAAAAAAAAAQ0BAAAiAAAAoqohrD1U6T9MPC9wyuDtPwAAzz4AAAAAAAAAAAEOAQAAIgAAAB57159WKek/7CUafkvT7T8AgNM+AAAAAAAAAAABDwEAACIAAABuNEDqMwPpP5wPBYzMxe0/AIDWPgAAAAAAAAAAARABAAAiAAAA5gT23UzY6D+cDwWMzMXtPwCA1z4AAAAAAAAAAAERAQAAIgAAAF7Vq9Flreg/nA8FjMzF7T8AANk+AAAAAAAAAAABEgEAACIAAADepWHFfoLoP5wPBYzMxe0/AIDYPgAAAAAAAAAAARMBAAAiAAAAWnYXuZdX6D9shPoSDb/tPwAA2D4AAAAAAAAAAAEUAQAAIgAAANZGzaywLOg/PPnvmU247T8AANg+AAAAAAAAAAABFQEAACIAAABOF4OgyQHoP+Ti2qfOqu0/AADYPgAAAAAAAAAAARYBAAAiAAAARi0gkJXI5z+EzMW1T53tPwAA2D4AAAAAAAAAAAEXAQAAIgAAABoscNYllOc/BCumShGJ7T8AANg+AAAAAAAAAAABGAEAACIAAADmKsActl/nP+znZnSUYO0/AADYPgAAAAAAAAAAARkBAAAiAAAAtikQY0Yr5z88uzyQlkXtPwAA2D4AAAAAAAAAAAEaAQAAIgAAAFoREwCb++Y/jI4SrJgq7T8AANg+AAAAAAAAAAABGwEAACIAAAD++BWd78vmPyx4/bkZHe0/AADYPgAAAAAAAAAAARwBAAAiAAAATrJ+58yl5j/UYejHmg/tPwAA2D4AAAAAAAAAAAEdAQAAIgAAAJ5r5zGqf+Y/rNbdTtsI7T8AANg+AAAAAAAAAAABHgEAACIAAADyJFB8h1nmP6zW3U7bCO0/AADaPgAAAAAAAAAAAR8BAAAiAAAAGsdrHSk45j+s1t1O2wjtPwAA3T4AAAAAAAAAAAEgAQAAIgAAADpph77KFuY/1GHox5oP7T8AAOA+AAAAAAAAAAABIQEAACIAAABmC6NfbPXlP4yOEqyYKu0/AIDiPgAAAAAAAAAAASIBAAAiAAAAiq2+AA7U5T+c0VGCFVPtPwCA5D4AAAAAAAAAAAEjAQAAIgAAALJP2qGvsuU/fImG39J07T8AgOY+AAAAAAAAAAABJAEAACIAAAD+CEPsjIzlPwQrpkoRie0/AIDnPgAAAAAAAAAAASUBAAAiAAAAVsKrNmpm5T+EzMW1T53tPwCA5z4AAAAAAAAAAAEmAQAAIgAAAKJ7FIFHQOU/5OLap86q7T8AAOg+AAAAAAAAAAABJwEAACIAAADKHTAi6R7lP+Ti2qfOqu0/AADoPgAAAAAAAAAAASgBAAAiAAAAFteYbMb45D8MbuUgjrHtPwAA6D4AAAAAAAAAAAEpAQAAIgAAAMK+mwkbyeQ/PPnvmU247T8AAOg+AAAAAAAAAAABKgEAACIAAAASeARU+KLkP2yE+hINv+0/AADoPgAAAAAAAAAAASsBAAAiAAAAXjFtntV85D+cDwWMzMXtPwAA6D4AAAAAAAAAAAEsAQAAIgAAAIbTiD93W+Q/nA8FjMzF7T8AAOo+AAAAAAAAAAABLQEAACIAAACydaTgGDrkP+wlGn5L0+0/AIDuPgAAAAAAAAAAAS4BAAAiAAAA0hfAgboY5D9MPC9wyuDtPwCA8D4AAAAAAAAAAAEvAQAAIgAAAPq52yJc9+M/TDwvcMrg7T8AgPE+AAAAAAAAAAABMAEAACIAAAAiXPfD/dXjP0w8L3DK4O0/AADyPgAAAAAAAAAAATEBAAAiAAAASv4SZZ+04z9MPC9wyuDtPwAA8j4AAAAAAAAAAAEyAQAAIgAAAG6gLgZBk+M/7CUafkvT7T8AAPI+AAAAAAAAAAABMwEAACIAAADCWZdQHm3jPwxu5SCOse0/AADyPgAAAAAAAAAAATQBAAAiAAAA5vuy8b9L4z9cQbs8kJbtPwAA8j4AAAAAAAAAAAE1AQAAIgAAAA6ezpJhKuM/pBSRWJJ77T8AAPM+AAAAAAAAAAABNgEAACIAAABaVzfdPgTjP8RcXPvUWe0/AIDyPgAAAAAAAAAAATcBAAAiAAAAshCgJxze4j88uzyQlkXtPwAA8j4AAAAAAAAAAAE4AQAAIgAAAP7JCHL5t+I/DDAyF9c+7T8AAPI+AAAAAAAAAAABOQEAACIAAAB6mr5lEo3iP+SkJ54XOO0/AADyPgAAAAAAAAAAAToBAAAiAAAA8mp0WSti4j/kpCeeFzjtPwAA8j4AAAAAAAAAAAE7AQAAIgAAAMJpxJ+7LeI/DDAyF9c+7T8AAPI+AAAAAAAAAAABPAEAACIAAAC6f2GPh/ThPzy7PJCWRe0/AIDwPgAAAAAAAAAAAT0BAAAiAAAAjn6x1RfA4T/EXFz71FntPwAA8D4AAAAAAAAAAAE+AQAAIgAAAFp9ARyoi+E/xFxc+9RZ7T8AAPA+AAAAAAAAAAABPwEAACIAAAAqfFFiOFfhP8RcXPvUWe0/AADwPgAAAAAAAAAAAUABAAAiAAAA9nqhqMgi4T+c0VGCFVPtPwAA8T4AAAAAAAAAAAFBAQAAIgAAAJ5ipEUd8+A/PLs8kJZF7T8AgPI+AAAAAAAAAAABQgEAACIAAABCSqficcPgPwwwMhfXPu0/AID0PgAAAAAAAAAAAUMBAAAiAAAAvhpd1oqY4D/kpCeeFzjtPwCA9j4AAAAAAAAAAAFEAQAAIgAAADbrEsqjbeA/jI4SrJgq7T8AAPY+AAAAAAAAAAABRQEAACIAAACuu8i9vELgP4yOEqyYKu0/AAD1PgAAAAAAAAAAAUYBAAAiAAAAKox+sdUX4D+MjhKsmCrtPwCA9j4AAAAAAAAAAAFHAQAAIgAAAEy5aErd2d8/jI4SrJgq7T8AgPo+AAAAAAAAAAABSAEAACIAAABMWtQxD4TfPwwwMhfXPu0/AID8PgAAAAAAAAAAAUkBAAAiAAAAPPs/GUEu3z88uzyQlkXtPwCA/T4AAAAAAAAAAAFKAQAAIgAAANT436Vhxd4/xFxc+9RZ7T8AAP4+AAAAAAAAAAABSwEAACIAAADMJBqF+VLePyRzce1TZ+0/AAD/PgAAAAAAAAAAAUwBAAAiAAAAbCK6ERrq3T+kFJFYknvtPwCA/j4AAAAAAAAAAAFNAQAAIgAAAAQgWp46gd0/BCumShGJ7T8AAP4+AAAAAAAAAAABTgEAACIAAABE71/Y4yHdPyy2sMPQj+0/AAD+PgAAAAAAAAAAAU8BAAAiAAAATJDLvxXM3D8strDD0I/tPwAA/j4AAAAAAAAAAAFQAQAAIgAAADwxN6dHdtw/1J+b0VGC7T8AAP8+AAAAAAAAAAABUQEAACIAAADcowg8AircP3yJht/SdO0/AEAAPwAAAAAAAAAAAVIBAAAiAAAAfBba0Lzd2z/s52Z0lGDtPwBAAj8AAAAAAAAAAAFTAQAAIgAAABSJq2V3kds/PLs8kJZF7T8AAAU/AAAAAAAAAAABVAEAACIAAABszeKnuk7bP+SkJ54XOO0/AEAGPwAAAAAAAAAAAVUBAAAiAAAAvBEa6v0L2z+MjhKsmCrtPwDABj8AAAAAAAAAAAFWAQAAIgAAAARWUSxBydo/LHj9uRkd7T8AgAc/AAAAAAAAAAABVwEAACIAAAAEbO4bDZDaPyx4/bkZHe0/AEAIPwAAAAAAAAAAAVgBAAAiAAAA9IGLC9lW2j8seP25GR3tPwAACD8AAAAAAAAAAAFZAQAAIgAAAPSXKPukHdo/XAMIM9kj7T8AAAg/AAAAAAAAAAABWgEAACIAAADkrcXqcOTZP+SkJ54XOO0/AAAIPwAAAAAAAAAAAVsBAAAiAAAA5MNi2jyr2T88uzyQlkXtPwAACD8AAAAAAAAAAAFcAQAAIgAAAISrZXeRe9k/PLs8kJZF7T8AAAg/AAAAAAAAAAABXQEAACIAAAAsk2gU5kvZPzy7PJCWRe0/AIAIPwAAAAAAAAAAAV4BAAAiAAAAzHprsToc2T8MMDIX1z7tPwDACD8AAAAAAAAAAAFfAQAAIgAAAHxibk6P7Ng/5KQnnhc47T8AgAk/AAAAAAAAAAABYAEAACIAAAC8G9eYbMbYP4yOEqyYKu0/AMAJPwAAAAAAAAAAAWEBAAAiAAAAvKalkNKp2D9cAwgz2SPtPwDACT8AAAAAAAAAAAFiAQAAIgAAAGwD2jXBltg/LHj9uRkd7T8AAAo/AAAAAAAAAAABYwEAACIAAAAUYA7br4PYP9Rh6MeaD+0/AAAKPwAAAAAAAAAAAWQBAAAiAAAAFGAO26+D2D/UYejHmg/tPwAACj8AAAAAAAAAAAFlAQAAIgAAABRgDtuvg9g/1GHox5oP7T8AAAo/AAAAAAAAAAABZgEAACIAAADEMXSIOI3YP9Rh6MeaD+0/AAAKPwAAAAAAAAAAAWcBAAAiAAAAFNU/40mg2D+MjhKsmCrtPwCACj8AAAAAAAAAAAFoAQAAIgAAABRKcevjvNg/PLs8kJZF7T8AgAk/AAAAAAAAAAABaQEAACIAAADMkAihBuPYP+znZnSUYO0/AEAIPwAAAAAAAAAAAWoBAAAiAAAAfNefVikJ2T/Un5vRUYLtPwDABj8AAAAAAAAAAAFrAQAAIgAAAMzvnLnUONk/XEG7PJCW7T8AQAY/AAAAAAAAAAABbAEAACIAAAA0CJocgGjZP1xBuzyQlu0/AAAGPwAAAAAAAAAAAW0BAAAiAAAAhCCXfyuY2T9cQbs8kJbtPwAABj8AAAAAAAAAAAFuAQAAIgAAAIwK+o9f0dk/XEG7PJCW7T8AAAY/AAAAAAAAAAABbwEAACIAAACc9FygkwraPwQrpkoRie0/AIAGPwAAAAAAAAAAAXABAAAiAAAAnN6/sMdD2j+kFJFYknvtPwDABj8AAAAAAAAAAAFxAQAAIgAAAFSaiG6Ehto/fImG39J07T8AgAc/AAAAAAAAAAABcgEAACIAAABUhOt+uL/aPyRzce1TZ+0/AMAIPwAAAAAAAAAAAXMBAAAiAAAABEC0PHUC2z8kc3HtU2ftPwCACj8AAAAAAAAAAAF0AQAAIgAAAMT7fPoxRds/pBSRWJJ77T8AAAw/AAAAAAAAAAABdQEAACIAAAAUiatld5HbP9Sfm9FRgu0/AMANPwAAAAAAAAAAAXYBAAAiAAAAzLmlK87w2z8EK6ZKEYntPwAADz8AAAAAAAAAAAF3AQAAIgAAAOSNa0w2Y9w/XEG7PJCW7T8AQBA/AAAAAAAAAAABeAEAACIAAABMBf3Hr+jcP1xBuzyQlu0/AAAQPwAAAAAAAAAAAXkBAAAiAAAAVE708LF33T/Un5vRUYLtPwCADz8AAAAAAAAAAAF6AQAAIgAAAGyX6xm0Bt4/7OdmdJRg7T8AwA8/AAAAAAAAAAABewEAACIAAAAkskjwPp/ePzy7PJCWRe0/AEAQPwAAAAAAAAAAAXwBAAAiAAAA5Mylxsk33z+MjhKsmCrtPwDAED8AAAAAAAAAAAF9AQAAIgAAAPQVne/Lxt8/rNbdTtsI7T8AwBA/AAAAAAAAAAABfgEAACIAAACuRpe1IibgP8QeqfEd5+w/AIASPwAAAAAAAAAAAX8BAAAiAAAANusSyqNt4D9sCJT/ntnsPwAAFT8AAAAAAAAAAAGAAQAAIgAAAJZ4QTXpueA/FPJ+DSDM7D8AwBY/AAAAAAAAAAABgQEAACIAAADyBXCgLgbhPxTyfg0gzOw/AMAYPwAAAAAAAAAAAYIBAAAiAAAAKnxRYjhX4T9sCJT/ntnsPwCAGT8AAAAAAAAAAAGDAQAAIgAAAIYJgM19o+E/9Kmzat3t7D8AwBk/AAAAAAAAAAABhAEAACIAAAAOrvvh/urhP9Rh6MeaD+0/AAAaPwAAAAAAAAAAAYUBAAAiAAAA7oARSfco4j/kpCeeFzjtPwAAGj8AAAAAAAAAAAGGAQAAIgAAAHIljV14cOI/PLs8kJZF7T8AgBo/AAAAAAAAAAABhwEAACIAAABS+KLEcK7iP+znZnSUYO0/AEAbPwAAAAAAAAAAAYgBAAAiAAAAWuIF1aTn4j98iYbf0nTtPwAAGz8AAAAAAAAAAAGJAQAAIgAAAGLMaOXYIOM/JHNx7VNn7T8AABs/AAAAAAAAAAABigEAACIAAABmtsv1DFrjP+znZnSUYO0/AIAaPwAAAAAAAAAAAYsBAAAiAAAA8lpHCo6h4z88uzyQlkXtPwAAGj8AAAAAAAAAAAGMAQAAIgAAAKIWEMhK5OM/5KQnnhc47T8AgBo/AAAAAAAAAAABjQEAACIAAABS0tiFByfkP4yOEqyYKu0/AEAbPwAAAAAAAAAAAY4BAAAiAAAACo6hQ8Rp5D8seP25GR3tPwBAHD8AAAAAAAAAAAGPAQAAIgAAALpJagGBrOQ/1GHox5oP7T8AQB0/AAAAAAAAAAABkAEAACIAAACWHIBoeerkP9Rh6MeaD+0/AAAdPwAAAAAAAAAAAZEBAAAiAAAATthIJjYt5T9cAwgz2SPtPwCAHD8AAAAAAAAAAAGSAQAAIgAAACqrXo0ua+U/jI4SrJgq7T8AQBw/AAAAAAAAAAABkwEAACIAAAAGfnT0JqnlPzy7PJCWRe0/AAAcPwAAAAAAAAAAAZQBAAAiAAAACmjXBFvi5T/EXFz71FntPwAAHD8AAAAAAAAAAAGVAQAAIgAAALojoMIXJeY/JHNx7VNn7T8AABw/AAAAAAAAAAABlgEAACIAAABy32iA1GfmP6QUkViSe+0/AIAcPwAAAAAAAAAAAZcBAAAiAAAAIpsxPpGq5j/Un5vRUYLtPwBAHT8AAAAAAAAAAAGYAQAAIgAAAK4/rVIS8uY/1J+b0VGC7T8AAB0/AAAAAAAAAAABmQEAACIAAAAKzdu9Vz7nP9Sfm9FRgu0/AIAcPwAAAAAAAAAAAZoBAAAiAAAAPkO9f2GP5z98iYbf0nTtPwBAHD8AAAAAAAAAAAGbAQAAIgAAAHa5nkFr4Oc/pBSRWJJ77T8AgBw/AAAAAAAAAAABnAEAACIAAACqL4ADdTHoP9Sfm9FRgu0/AIAbPwAAAAAAAAAAAZ0BAAAiAAAA3qVhxX6C6D9cQbs8kJbtPwBAGj8AAAAAAAAAAAGeAQAAIgAAAJbWW4vV4eg/bIT6Eg2/7T8AwBc/AAAAAAAAAAABnwEAACIAAABOB1ZRLEHpP4QKeb8GEO4/AIAVPwAAAAAAAAAAAaABAAAiAAAA/jdQF4Og6T9cvSFQ/nvuPwAAED8AAAAAAAAAAAGhAQAAIgAAAAqX5C9R9uk/hIbf0nT17j8AQAk/AAAAAAAAAAABogEAACIAAACWO2BE0j3qP/wic3HtU+8/AAABPwAAAAAAAAAAAaMBAAAiAAAAniXDVAZ36j8cqfEd56TvPwCA8T4AAAAAAAAAAAs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25084|recordEnd=240844|recordLength=350829|start=225084|end=240844|audioFormat={00001610-0000-0010-8000-00AA00389B71}|audioRate=44100|muted=false|volume=0.8|fadeIn=0|fadeOut=0|videoFormat={34363248-0000-0010-8000-00AA00389B71}|videoRate=15|videoWidth=256|videoHeight=25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BAgAAAAAAAABff///8MQWN0aW9uVHlwZVYxAQAAAAd2YWx1ZV9fAAgCAAAAAAAAAAEFAAAABAAAAAkKAAAACQsAAACUJgAAAAAAAAH0////9////wAAAAABBgAAAAQAAAAJDQAAAAkOAAAA3yw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GMAAABjAAAAAQoAAAAHAAAA/wAAAAAAAAAAAAAIQAAAAe7////w////AQAAAAAAAAAAAAhAAQsAAAAIAAAACRMAAABkAAAAZAAAAAENAAAABwAAAP8AAAAAAAAAAAAACEAAAAHs////8P///wEAAAAAAAAAAAAIQAEOAAAACAAAAAkVAAAAWwAAAFs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NHQcTAAAAAAEAAACAAAAABApJbmtQb2ludFYxAg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DRwHFQAAAAABAAAAgAAAAAQKSW5rUG9pbnRWMQI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0lBRYAAAAKSW5rUG9pbnRWMQQAAAABWAFZDlByZXNzdXJlRmFjdG9yCVRpbWVTdGFtcAAAAAAGBgsQAgAAAB56MJ12Ke8/APJAcAbqiD8AAOg9AAAAAAAAAAABFwAAABYAAAC4mmLyEVHvP0BgYzK4rIY/AAAiPhAAAAAAAAAAARgAAAAWAAAAPlBzuUVe7z9AYGMyuKyGPwAAOD4QAAAAAAAAAAEZAAAAFgAAAMYFhIB5a+8/QGBjMrishj8AADY+EAAAAAAAAAABGgAAABYAAADGBYSAeWvvP0BgYzK4rIY/AAA9PhAAAAAAAAAAARsAAAAWAAAAxgWEgHlr7z9AYGMyuKyGPwAAQT4fAAAAAAAAAAEcAAAAFgAAAD5Qc7lFXu8/QGBjMrishj8AAEU+HwAAAAAAAAABHQAAABYAAAAu5VEr3kPvP0BgYzK4rIY/AABHPi8AAAAAAAAAAR4AAAAWAAAAlMQf1kIc7z8AxdrBCzyHPwAARz4vAAAAAAAAAAEfAAAAFgAAAHTu3Llz5+4/AMXawQs8hz8AAEo+PgAAAAAAAAABIAAAABYAAADQYonWcKXuPwDF2sELPIc/AABPPj4AAAAAAAAAASEAAAAWAAAAFmwUZQZJ7j8AxdrBCzyHPwAAYT5OAAAAAAAAAAEiAAAAFgAAAMpUbZ4Axe0/QGBjMrishj8AAHk+TgAAAAAAAAABIwAAABYAAAB4PcbX+kDtP0BgYzK4rIY/AICDPl4AAAAAAAAAASQAAAAWAAAAoHAOSsGv7D+AM/2Dvf6EPwAAiT5eAAAAAAAAAAElAAAAFgAAAMqjVryHHuw/QM+F9GlvhD8AAIs+bQAAAAAAAAABJgAAABYAAABatmzZsmXrP0DPhfRpb4Q/AACQPm0AAAAAAAAAAScAAAAWAAAAdH6TvRG66j/Aag5lFuCDPwCAlj5tAAAAAAAAAAEoAAAAFgAAAHzbmBMJ9Ok/AKIfRm/Bgj8AgJ8+bQAAAAAAAAABKQAAABYAAAB0zXzbmBPpP8A9qLYbMoI/AACpPn0AAAAAAAAAASoAAAAWAAAAxjMNwCXx5z+AWJXxmul/PwCAsT6NAAAAAAAAAAErAAAAFgAAAI7kjN1+weY/ADbadf5uez8AALo+jQAAAAAAAAABLAAAABYAAABKKutscHflP4CBQbwTt3Q/AAC/Po0AAAAAAAAAAS0AAAAWAAAAiiVaw5U65D8A8GN+xXlyPwAAwj6cAAAAAAAAAAEuAAAAFgAAAEZruFKH8OI/ACwvQ6A7bj8AgMM+nAAAAAAAAAABLwAAABYAAADtRfVTEYzhPwAsL0OgO24/AADFPqwAAAAAAAAAATAAAAAWAAAAHtZCHM804D8AX4ZAdzxwPwCAxD6sAAAAAAAAAAExAAAAFgAAAL6iY+Xo790/APBjfsV5cj8AAMQ+uwAAAAAAAAABMgAAABYAAABGmUGSM3bbPwDwY37FeXI/AADEPrsAAAAAAAAAATMAAAAWAAAA9tCD6bRL2T+AgUG8E7d0PwAAxT7LAAAAAAAAAAE0AAAAFgAAAMjeCF0FVtc/gNsNGQkTeD8AgMU+ywAAAAAAAAABNQAAABYAAAC4wtDsJJXVPwD/yJSljXw/AADHPtsAAAAAAAAAATYAAAAWAAAAynzbmBMJ1D/AEEIIIYSAPwCAxj7bAAAAAAAAAAE3AAAAFgAAAO6hB9Npl9I/wGoOZRbggz8AAMY+6gAAAAAAAAABOAAAABYAAAAynXYpj1rRPwDF2sELPIc/AADGPuoAAAAAAAAAATkAAAAWAAAAkm4onINS0D/A55U9qLaLPwAAxz76AAAAAAAAAAE6AAAAFgAAAPxV9zm/yc4/4Jvbs5/vkD8AgMY++gAAAAAAAAABOwAAABYAAAAoeyN0FVjNPyCoY9g+k5Q/AADGPgoBAAAAAAAAATwAAAAWAAAAgEzV5glQzD/gGGOMMcaYPwAAxj4KAQAAAAAAAAE9AAAAFgAAAMhHRD0vE8s/IFJRX8sXnj8AAMY+GQEAAAAAAAABPgAAABYAAABK7zjM8j/KPyAqlygGRKI/AADKPhkBAAAAAAAAAT8AAAAWAAAA6mxwd4WhyT9Aq4WhJnylPwCA0D4pAQAAAAAAAAFAAAAAFgAAAKTA6j7nN8k/gN4v4vD7qD8AANU+KQEAAAAAAAABQQAAABYAAACI6qciGAPJP/Ccc84556w/AADYPjgBAAAAAAAAAUIAAAAWAAAAahRlBknOyD/YhjlBFo2wPwAA2D44AQAAAAAAAAFDAAAAFgAAAGoUZQZJzsg/OBgXf2TKsj8AANg+OAEAAAAAAAABRAAAABYAAAAmaN/NqmTIP6ip9LyyB7U/AADYPkcBAAAAAAAAAUUAAAAWAAAAxOUWeT3Gxz+4AJ9QwHq3PwAA2T5HAQAAAAAAAAFGAAAAFgAAAIw5kUCfXMc/WEQ4Vrj/uT8AgNg+VwEAAAAAAAABRwAAABYAAADwCkOzk1TGPwBhrz+FqLw/AADYPlcBAAAAAAAAAUgAAAAWAAAAaLI3QleBxT9AahWbPGO/PwCA3D52AQAAAAAAAAFJAAAAFgAAAOZZLNEarsQ/kBwkptkpwT8AgOI+dgEAAAAAAAABSgAAABYAAACS12N8rQ/EP4xwrHD/s8I/AADpPnYBAAAAAAAAAUsAAAAWAAAAMlWbJ0Bxwz8QsSOtD1DEPwCA7z52AQAAAAAAAAFMAAAAFgAAAOqoFe+hB8M/DAWsdzXaxT8AgPI+hgEAAAAAAAABTQAAABYAAACKJk2aNGnCP0zPK3tQbcc/AID0PoYBAAAAAAAAAU4AAAAWAAAAUnrHYZb/wT8YhprwVRLJPwCA9j6VAQAAAAAAAAFPAAAAFgAAAO73/gwpYcE/oMYRLWauyj8AgPg+lQEAAAAAAAABUAAAABYAAACMdTa4u8LAP8y3s0ysHcw/AID5PqUBAAAAAAAAAVEAAAAWAAAAVsmwfx1ZwD/0qFVs8ozNPwAA+z6lAQAAAAAAAAFSAAAAFgAAABw6Vo7+3r8/HJr3izj8zj8AgPs+tAEAAAAAAAABUwAAABYAAACo4Uodwgu/P15P1RzKLNA/AID7PrQBAAAAAAAAAVQAAAAWAAAAqOFKHcILvz9EoDseCM7QPwAA/j7EAQAAAAAAAAFVAAAAFgAAAKjhSh3CC78/5Hqq5lBm0T8AQAE/xAEAAAAAAAABVgAAABYAAACo4Uodwgu/Px4kptkp8dE/AMADP9QBAAAAAAAAAVcAAAAWAAAAqOFKHcILvz8yEiYwiHfSPwDABj/UAQAAAAAAAAFYAAAAFgAAAKjhSh3CC78/vhO3FPzr0j8AQAg/4wEAAAAAAAABWQAAABYAAACo4Uodwgu/P7woWYeFTtM/AEAJP+MBAAAAAAAAAVoAAAAWAAAAXDXF5COivj92xwPBGajTPwDACT/jAQAAAAAAAAFbAAAAFgAAACCJP6yFOL4/xjQ7JT700z8AwAk/8wEAAAAAAAABXAAAABYAAADo3Llz5869P9Are1BtN9Q/AEAJP/MBAAAAAAAAAV0AAAAWAAAArDA0O0llvT+YrMNCp3HUPwCACD8DAgAAAAAAAAFeAAAAFgAAAFyErgKr+7w/9PuYX3Ge1D8AQAg/AwIAAAAAAAABXwAAABYAAABchK4Cq/u8PwrVdkNGwtQ/AAAIPxICAAAAAAAAAWAAAAAWAAAArDA0O0llvT/88tiKoOHUPwCACD8SAgAAAAAAAAFhAAAAFgAAACCJP6yFOL4/qppDmQX41D8AQAk/IgIAAAAAAAABYgAAABYAAAAcOlaO/t6/P1hCrqdqDtU/AMAKPyICAAAAAAAAAWMAAAAWAAAANKSERcfKwT8G6hi2zyTVPwCADD8xAgAAAAAAAAFkAAAAFgAAADJVmydAccM/cBuMiz8y1T8AwAw/MQIAAAAAAAABZQAAABYAAACOiHpeJrbFP7iRg8Q0O9U/AAANP0ECAAAAAAAAAWYAAAAWAAAACpKcsdsvyD/YTP9grz/VPwCADT9BAgAAAAAAAAFnAAAAFgAAAKBxASFg3so/uJGDxDQ71T8AQA4/UQIAAAAAAAABaAAAABYAAAD+pOBXRiPNP3AbjIs/MtU/AMAOP1ECAAAAAAAAAWkAAAAWAAAAYC3E8UwD0D8G6hi2zyTVPwCADz9gAgAAAAAAAAFqAAAAFgAAADKddimPWtE/fP0pROUS1T8AwA8/YAIAAAAAAAABawAAABYAAAAMeErvOMzSP/IQO9L6ANU/AMAPP3ACAAAAAAAAAWwAAAAWAAAA+r0/Q0pY1D+K38f8ivPUPwCAED9wAgAAAAAAAAFtAAAAFgAAAAzad7MqGdY/RmnQw5Xq1D8AwBE/gAIAAAAAAAABbgAAABYAAAAqYdGxcvTXPyCuVCcb5tQ/AAATP4ACAAAAAAAAAW8AAAAWAAAAVlNMPiLq2T9GadDDlerUPwBAFD+PAgAAAAAAAAFwAAAAFgAAAGJvhK4Cq9s/it/H/Irz1D8AwBQ/jwIAAAAAAAABcQAAABYAAAB0i7we42vdP8xVvzWA/NQ/AIAVP58CAAAAAAAAAXIAAAAWAAAAYNGxcvT33j8UzLZudQXVPwCAFD+fAgAAAAAAAAFzAAAAFgAAAJYgMlWbJ+A/WEKup2oO1T8AwBM/rgIAAAAAAAABdAAAABYAAADnN9kboavgP3z9KUTlEtU/AEAPP64CAAAAAAAAAXUAAAAWAAAAJuReVD8V4T98/SlE5RLVPwCACT++AgAAAAAAAAF2AAAAFgAAAM1vsjdCV+E/WEKup2oO1T8AAOo+vgIAAAAAAAABdwAAABYAAABlkOSM3X7hPxTMtm51BdU/AAC0Pr4CAAAAAAAAAXgAAAAWAAAA3trTxalx4T/yEDvS+gDVPwAAaT7tAgAAAAAAAAF5AAAAFgAAAP/RdsBTeuc/eCduKfjX1T8AAEg+AAAAAAAAAAABegAAABYAAAAeqLncIq/nP0qKVNTX8tU/AACJPg8AAAAAAAAAAXsAAAAWAAAApl3Ko1a85z9KilTU1/LVPwAAmj4PAAAAAAAAAAF8AAAAFgAAADAT22qKyec/kgBMDc371T8AAJY+DwAAAAAAAAABfQAAABYAAAAwE9tqisnnP5IATA3N+9U/AACXPg8AAAAAAAAAAX4AAAAWAAAAMBPbaorJ5z+SAEwNzfvVPwAAlT4PAAAAAAAAAAF/AAAAFgAAADAT22qKyec/kgBMDc371T8AAJM+HwAAAAAAAAABgAAAABYAAACmXcqjVrznP5IATA3N+9U/AICVPh8AAAAAAAAAAYEAAAAWAAAAHqi53CKv5z+SAEwNzfvVPwAAmz4vAAAAAAAAAAGCAAAAFgAAABE9mE67lOc/kgBMDc371T8AAJ4+LwAAAAAAAAABgwAAABYAAAB3HGb5H23nPybP2Ddd7tU/AACoPi8AAAAAAAAAAYQAAAAWAAAAWEYj3VA45z/kWOH+Z+XVPwCAtT4vAAAAAAAAAAGFAAAAFgAAAKBPrmvm2+Y/eCduKfjX1T8AAMA+PgAAAAAAAAABhgAAABYAAABPOAel4FfmPxL2+lOIytU/AADLPk4AAAAAAAAAAYcAAAAWAAAAeWtPF6fG5T+qxId+GL3VPwCA0T5OAAAAAAAAAAGIAAAAFgAAAKCel4ltNeU/2GGh0zii1T8AgNY+XgAAAAAAAAABiQAAABYAAABCHM80AJfkP0p1smFOkNU/AADaPl4AAAAAAAAAAYoAAAAWAAAAXOT1GF/r4z/mQz+M3oLVPwCA3T5tAAAAAAAAAAGLAAAAFgAAAOv2CzaKMuM/wojD72N+1T8AAOA+bQAAAAAAAAABjAAAABYAAAD1UxGMgWziP+ZDP4zegtU/AIDiPn0AAAAAAAAAAY0AAAAWAAAAd/sFG0WZ4T8qujbF04vVPwCA5T59AAAAAAAAAAGOAAAAFgAAAOc32Ruhq+A/lOupmkOZ1T8AAOo+jAAAAAAAAAABjwAAABYAAACMEhYdK0ffP2ROkEUjtNU/AIDtPowAAAAAAAAAAZAAAAAWAAAAYCCbkHtR3T80sXbwAs/VPwCA8T6cAAAAAAAAAAGRAAAAFgAAACLD/nVkQds/5Fjh/mfl1T8AAPQ+nAAAAAAAAAABkgAAABYAAAD20IPptEvZP7S7x6lHANY/AID3PqwAAAAAAAAAAZMAAAAWAAAA1kkq62xw1z9iYzK4rBbWPwAA+T6sAAAAAAAAAAGUAAAAFgAAAMot8nqMr9U/EgudxhEt1j8AgPk+uwAAAAAAAAABlQAAABYAAAC6EboKrO7TP+Jtg3HxR9Y/AAD6PrsAAAAAAAAAAZYAAAAWAAAAzMvEtppi0j+OFe5/Vl7WPwAA+z67AAAAAAAAAAGXAAAAFgAAAOzw8PDw8NA/YHjUKjZ51j8AgPs+ywAAAAAAAAABmAAAABYAAABCAn1yXTPPP3hRsg4LndY/AID7PssAAAAAAAAAAZkAAAAWAAAAyPhaH6i5zD9qbxRWZbzWPwAA/T7bAAAAAAAAAAGaAAAAFgAAAGjFe+jBdMo/xr7pci/p1j8AgP8+2wAAAAAAAAABmwAAABYAAABqFGUGSc7IPwBTQ/N+Edc/AAABP+oAAAAAAAAAAZwAAAAWAAAAjDmRQJ9cxz+AXZSsw0LXPwBAAj/qAAAAAAAAAAGdAAAAFgAAAKxevXr16sU/JCNhAoN41z8AQAM/+gAAAAAAAAABngAAABYAAABK3PQliEzFPwpfJZE3t9c/AMAEP/oAAAAAAAAAAZ8AAAAWAAAAsK2mmHxExD9czFz1WwPYPwCABT8JAQAAAAAAAAGgAAAAFgAAAGgBIWDe2sM/8q+LknVY2D8AwAU/CQEAAAAAAAABoQAAABYAAADqqBXvoQfDP/LELQX/utg/AAAGPxkBAAAAAAAAAaIAAAAWAAAAsvyPtgOewj+ggTqG7TPZPwAABj8ZAQAAAAAAAAGjAAAAFgAAAGxQCn5lNMI/bvnCo1ax2T8AgAc/KQEAAAAAAAABpAAAABYAAABSesdhlv/BP8hdOjOqQNo/AAAKPykBAAAAAAAAAaUAAAAWAAAANKSERcfKwT9qOKn78tjaPwBACz84AQAAAAAAAAGmAAAAFgAAAO73/gwpYcE/TokP/TB62z8AwAs/OAEAAAAAAAABpwAAABYAAADUIbzwWSzBP+iB4AzUMdw/AAAMP0gBAAAAAAAAAagAAAAWAAAAjHU2uLvCwD96erEcd+ncPwCADD9IAQAAAAAAAAGpAAAAFgAAAFbJsH8dWcA/Mi7+yJSl3T8AQA4/SAEAAAAAAAABqgAAABYAAAAcOlaO/t6/P+rhSnWyYd4/AAARP2cBAAAAAAAAAasAAAAWAAAAqOFKHcILvz9eH6Do2hTfPwBAEz9nAQAAAAAAAAGsAAAAFgAAAOjcuXPnzr0/zlz1WwPI3z8AgBU/ZwEAAAAAAAABrQAAABYAAAAk2CjKDJK8P/2RKUsbOeA/AIAWP2cBAAAAAAAAAa4AAAAWAAAAKCcS6JPruj8BmBqa94vgPwBAFz93AQAAAAAAAAGvAAAAFgAAAGQigT65rrk/l3tJNxHh4D8AwBc/dwEAAAAAAAABsAAAABYAAABocWpcQAi4P788tiJoOOE/AIAYP4YBAAAAAAAAAbEAAAAWAAAA+Bhf6wM1tz9522Bc/JHhPwBAGD+GAQAAAAAAAAGyAAAAFgAAAPhnSAmLjrU/oZzNR1Pp4T8AABg/lgEAAAAAAAABswAAABYAAACsCqzuc36zP6WivpYvPOI/AAAYP5YBAAAAAAAAAbQAAAAWAAAArFmVDPvXsT/1D/b6U4jiPwCAGD+mAQAAAAAAAAG1AAAAFgAAADwBipu+BLE/JcKxwv3P4j8AwBg/pgEAAAAAAAABtgAAABYAAADw+PHjx4+vPy+58e0sE+M/AMAYP7UBAAAAAAAAAbcAAAAWAAAAaO/PkBIWrT/zOTrgZk3jPwAAGT+1AQAAAAAAAAG4AAAAFgAAAIg+ua6Zb6s/42ZNS2584z8AABk/xQEAAAAAAAABuQAAABYAAADo5a09XZyqP6vY5Bn7puM/AIAZP8UBAAAAAAAAAboAAAAWAAAAADWXW+T1qD8x1ISvksjjPwDAGj/VAQAAAAAAAAG7AAAAFgAAAFjci+qnIqg/uc8kRSrq4z8AgBs/1QEAAAAAAAABvAAAABYAAADog4B5a0+nPzvLxNrBC+Q/AMAbP+QBAAAAAAAAAb0AAAAWAAAA6IOAeWtPpz8NLquFoSbkPwCAHD/kAQAAAAAAAAG+AAAAFgAAAAjTaZfyqKU/TbNT4kM/5D8AQB0/9AEAAAAAAAABvwAAABYAAABgel4mttWkP9mfQlQuUeQ/AAAdP/QBAAAAAAAAAcAAAAAWAAAA8CFTtXkCpD/TrvN322DkPwCAHD8DAgAAAAAAAAHBAAAAFgAAAIDJR0Q9L6M/qQIp/w1s5D8AABs/AwIAAAAAAAABwgAAABYAAACAyUdEPS+jP+94IDgDdeQ/AEAZPxMCAAAAAAAAAcMAAAAWAAAAgMlHRD0voz+lEdoiu3vkPwCAGD8TAgAAAAAAAAHEAAAAFgAAAPAhU7V5AqQ/WaqTDXOC5D8AABg/EwIAAAAAAAABxQAAABYAAABgel4mttWkP3tlD6rthuQ/AIAYPxMCAAAAAAAAAcYAAAAWAAAAWNyL6qciqD+fIItGaIvkPwBAGT8jAgAAAAAAAAHHAAAAFgAAAGjvz5ASFq0/wdsG4+KP5D8AwBk/IwIAAAAAAAAByAAAABYAAADsVARjIJuwP8HbBuPij+Q/AMAZP0ICAAAAAAAAAckAAAAWAAAAdF4mttUUsz/B2wbj4o/kPwCAGj9CAgAAAAAAAAHKAAAAFgAAAPhnSAmLjrU/wdsG4+KP5D8AQBo/QgIAAAAAAAABywAAABYAAACkHfCU3nG4P58gi0Zoi+Q/AIAZP1ICAAAAAAAAAcwAAAAWAAAAXISuAqv7vD+lEdoiu3vkPwCAGD9hAgAAAAAAAAHNAAAAFgAAANQhvPBZLME/zb2km4hw5D8AQBg/YQIAAAAAAAABzgAAABYAAACwraaYfETEP9Ou83fbYOQ/AIAXP3ECAAAAAAAAAc8AAAAWAAAAjDmRQJ9cxz9JwgQG8U7kPwAAFz9xAgAAAAAAAAHQAAAAFgAAAKBxASFg3so/TbNT4kM/5D8AgBc/gAIAAAAAAAAB0QAAABYAAADEqXEBIWDOP1Okor6WL+Q/AEAYP4ACAAAAAAAAAdIAAAAWAAAA3oXPYonW0D97UG03ZCTkPwAAGD+QAgAAAAAAAAHTAAAAFgAAAO6hB9Npl9I/Ndp1/m4b5D8AABg/kAIAAAAAAAAB1AAAABYAAAAclIJfGY3UP4NBvBO3FOQ/AAAYP6ACAAAAAAAAAdUAAAAWAAAAPBvcXWFo1j87y8TawQvkPwCAGD+gAgAAAAAAAAHWAAAAFgAAAEY3FM5BKdg/hzIL8AkF5D8AQBg/rwIAAAAAAAAB1wAAABYAAABC6Cqwus/ZP9WZUQVS/uM/AAAYP68CAAAAAAAAAdgAAAAWAAAAIsP+dWRB2z+PI1rMXPXjPwBAFT+/AgAAAAAAAAHZAAAAFgAAAPYysa2mmNw/uc8kRSrq4z8AwBE/vwIAAAAAAAAB2gAAABYAAACQYf86sqDdP99777333uM/AAAGP88CAAAAAAAAAdsAAAAWAAAAAE/pHYdZ3j+h9kZhVcbjPwCA7T7PAgAAAAAAAAHcAAAAFgAAAED7blYlw94/807cUvCv4z8AgKQ+zwIAAAAAAAAB3QAAABYAAACOlaO/92foP4cyC/AJBeQ/AABUPgAAAAAAAAAAAd4AAAAWAAAAnADFTV+C6D+HMgvwCQXkPwCAkT4QAAAAAAAAAAHfAAAAFgAAAJwAxU1fgug/hzIL8AkF5D8AAKQ+EAAAAAAAAAAB4AAAABYAAAAmttUUk4/oPxcQST5HB+Q/AIClPhAAAAAAAAAAAeEAAAAWAAAAJrbVFJOP6D8XEEk+RwfkPwCArj4fAAAAAAAAAAHiAAAAFgAAACa21RSTj+g/FxBJPkcH5D8AgLc+HwAAAAAAAAAB4wAAABYAAACcAMVNX4LoPxcQST5HB+Q/AADBPi8AAAAAAAAAAeQAAAAWAAAAFku0hit16D8XEEk+RwfkPwCAyT4vAAAAAAAAAAHlAAAAFgAAAAjgkvjDWug/FxBJPkcH5D8AANM+PwAAAAAAAAAB5gAAABYAAABwv2CjKDPoPxcQST5HB+Q/AIDXPj8AAAAAAAAAAecAAAAWAAAAxjMNwCXx5z+r7YaMhAnkPwCA3D5OAAAAAAAAAAHoAAAAFgAAAJfyqBXvoec/zagCKf8N5D8AAOI+TgAAAAAAAAAB6QAAABYAAABYRiPdUDjnPxMf+mH0FuQ/AIDnPk4AAAAAAAAAAeoAAAAWAAAA98NaiOOZ5j/pci/pJiLkPwCA7j5eAAAAAAAAAAHrAAAAFgAAABCMgWxC7uU/MekmIhwr5D8AAPM+XgAAAAAAAAAB7AAAABYAAACgnpeJbTXlPwc9XKlONuQ/AAD2Pl4AAAAAAAAAAe0AAAAWAAAAIkaMGDFi5D/fkJEwgUHkPwCA+D5uAAAAAAAAAAHuAAAAFgAAAAvNTlJZZ+M/A0wNzftF5D8AgPo+bgAAAAAAAAAB7wAAABYAAABtngDFTV/iP5MpSxs5SOQ/AID/Pn0AAAAAAAAAAfAAAAAWAAAAvgSRqdo84T8lB4lpdkrkPwBAAz+NAAAAAAAAAAHxAAAAFgAAAIm1EMczDeA/ScIEBvFO5D8AgAU/jQAAAAAAAAAB8gAAABYAAAC+omPl6O/dP2l9gKJrU+Q/AAAHP40AAAAAAAAAAfMAAAAWAAAAYm+ErgKr2z9B0bUpnl7kPwBACD+cAAAAAAAAAAH0AAAAFgAAACYS6JPrmtk/FyXrsNBp5D8AwAk/nAAAAAAAAAAB9QAAABYAAAD6H20HPKXXP+94IDgDdeQ/AAALP6wAAAAAAAAAAfYAAAAWAAAA2pgTCfTJ1T97ZQ+q7YbkPwBADD+sAAAAAAAAAAH3AAAAFgAAAMp825gTCdQ/B1L+G9iY5D8AAAw/vAAAAAAAAAAB+AAAABYAAAC+YKMoM0jSP7X5aCo9r+Q/AAAMP7wAAAAAAAAAAfkAAAAWAAAArERruFKH0D+HXE/VHMrkPwAADD/LAAAAAAAAAAH6AAAAFgAAAEZRZpDkjM0/Vb81gPzk5D8AgAw/ywAAAAAAAAAB+wAAABYAAABoxXvowXTKP7n/WXkZAuU/AEAMP9sAAAAAAAAAAfwAAAAWAAAAxOUWeT3Gxz8bQH5yNh/lPwAADD/bAAAAAAAAAAH9AAAAFgAAAGiyN0JXgcU/fYCia1M85T8AAAw/6wAAAAAAAAAB/gAAABYAAAAyVZsnQHHDP+HAxmRwWeU/AAAMP+sAAAAAAAAAAf8AAAAWAAAANKSERcfKwT+zI60PUHTlPwCADT/6AAAAAAAAAAEAAQAAFgAAAFbJsH8dWcA/7bcGkJ+c5T8AgBA/+gAAAAAAAAABAQEAABYAAABcNcXkI6K+P9nkGfumy+U/AIASPwoBAAAAAAAAAQIBAAAWAAAArDA0O0llvT8NiCSfowPmPwAAFD8KAQAAAAAAAAEDAQAAFgAAACTYKMoMkrw/q1yiGBBJ5j8AQBU/CgEAAAAAAAABBAEAABYAAACwfx1Z0L67P4mnF8txl+Y/AEAWPxkBAAAAAAAAAQUBAAAWAAAAYNOXIDJVuz9FRsIEBvHmPwDAFj8ZAQAAAAAAAAEGAQAAFgAAAPB6jK/1gbo/Q1tkd49T5z8AgBc/KQEAAAAAAAABBwEAABYAAABkIoE+ua65P6mheb+Iw+c/AMAXPykBAAAAAAAAAQgBAAAWAAAApB3wlN5xuD+jxcxVvzXoPwDAFz85AQAAAAAAAAEJAQAAFgAAAPgYX+sDNbc/nekf7PWn6D8AABg/OQEAAAAAAAABCgEAABYAAAAwFM5BKfi1P02Xe0k3Eek/AAAYP0gBAAAAAAAAAQsBAAAWAAAA+GdICYuOtT+13ZCRMIHpPwCAGD9IAQAAAAAAAAEMAQAAFgAAADRjt1+wUbQ/RdBwUvfl6T8AwBk/WAEAAAAAAAABDQEAABYAAAD8tjEnEuizP/l9zK84T+o/AIAbP1gBAAAAAAAAAQ4BAAAWAAAArAqs7nN+sz+tKygNerjqPwAAHj9oAQAAAAAAAAEPAQAAFgAAAHReJrbVFLM/gZT/BjYm6z8AwB8/aAEAAAAAAAABEAEAABYAAAA4sqB9N6uyP1f91gDyk+s/AAAhP3cBAAAAAAAAAREBAAAWAAAAOLKgfTersj/v4AWeC+nrPwDAIT93AQAAAAAAAAESAQAAFgAAADwBipu+BLE/CcDU0Lxf7D8AgCI/hwEAAAAAAAABEwEAABYAAACwqH4qgjGwPzOBQbwTt+w/AMAiP4cBAAAAAAAAARQBAAAWAAAAaO/PkBIWrT/jLp0ZVSDtPwDAIj+WAQAAAAAAAAEVAQAAFgAAAHCNoswgyak/cyF92huF7T8AACM/lgEAAAAAAAABFgEAABYAAADog4B5a0+nPynP2Ddd7u0/AIAjP6YBAAAAAAAAARcBAAAWAAAAgMlHRD0voz9PkEUjtEXuPwDAIz+mAQAAAAAAAAEYAQAAFgAAABDPNACXxJ8/WYeFTuOI7j8AwCM/tgEAAAAAAAABGQEAABYAAAAAvPBZLNGaP/1MUqSivu4/AIAkP7YBAAAAAAAAARoBAAAWAAAA0FnDlTqElz9ZnCfBbOvuPwDAJT/FAQAAAAAAAAEbAQAAFgAAABD4ldFIN5Q/JQ6/j/kV7z8AgCY/xQEAAAAAAAABHAEAABYAAAAwR3/vz5CSP6sJXyWRN+8/AEAnP9UBAAAAAAAAAR0BAAAWAAAAMEd/78+Qkj/pjgeCM1DvPwDAJz/VAQAAAAAAAAEeAQAAFgAAADBHf+/PkJI/dXv28x1i7z8AgCg/BAIAAAAAAAABHwEAABYAAAAwR3/vz5CSP22KpxfLce8/AEAoPxMCAAAAAAAAASABAAAWAAAAMEd/78+Qkj+1AJ9QwHrvPwAAKD8TAgAAAAAAAAEhAQAAFgAAADBHf+/PkJI/aZlYO3iB7z8AgCc/EwIAAAAAAAABIgEAABYAAAAQ+JXRSDeUP4tU1Nfyhe8/AAAnPxMCAAAAAAAAASMBAAAWAAAA0FnDlTqElz8dMhImMIjvPwAAJz8TAgAAAAAAAAEkAQAAFgAAAAC88Fks0Zo/P+2NwqqM7z8AgCc/EwIAAAAAAAABJQEAABYAAAD4vyXxh7WgP8/KyxDoju8/AMAnPxMCAAAAAAAAASYBAAAWAAAAYHpeJrbVpD/PyssQ6I7vPwCAKD8TAgAAAAAAAAEnAQAAFgAAAOjlrT1dnKo/z8rLEOiO7z8AwCg/IwIAAAAAAAABKAEAABYAAADsVARjIJuwP4Vjhfufle8/AIApPyMCAAAAAAAAASkBAAAWAAAAcA89mE67tD87/D7mV5zvPwBAKj8zAgAAAAAAAAEqAQAAFgAAALTOBndXGLo/fXI2H02l7z8AwCs/MwIAAAAAAAABKwEAABYAAABWybB/HVnAP8XoLVhCru8/AAAsP0ICAAAAAAAAASwBAAAWAAAAMlWbJ0Bxwz8LXyWRN7fvPwAALD9CAgAAAAAAAAEtAQAAFgAAAEaNCwgB88Y/v/fee++97z8AACw/UgIAAAAAAAABLgEAABYAAABK7zjM8j/KP+GyWhhqwu8/AAAsP1ICAAAAAAAAAS8BAAAWAAAAxKlxASFgzj9zkJhmp8TvPwBAKz9iAgAAAAAAAAEwAQAAFgAAAOzw8PDw8NA/BW7WtOTG7z8AgCo/YgIAAAAAAAABMQEAABYAAAAMeErvOMzSPycpUlFfy+8/AAApP3ECAAAAAAAAATIBAAAWAAAATNXmCVDc1D9L5M3t2c/vPwDAJz9xAgAAAAAAAAEzAQAAFgAAAKYIxkA2Idc/bZ9JilTU7z8AACQ/gQIAAAAAAAABNAEAABYAAAD20IPptEvZPyE4A3UM2+8/AIAfP4ECAAAAAAAAATUBAAAWAAAAIsP+dWRB2z/V0LxfxOHvPwDAET+QAgAAAAAAAAE2AQAAFgAAACB0FVjd59w/1dC8X8Th7z8AgP8+kAIAAAAAAAABNwEAABYAAABA+25WJcPeP/18h9iR1u8/AICvPpACAAAAAAAACw=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0844|recordEnd=302771|recordLength=350829|start=240844|end=302771|audioFormat={00001610-0000-0010-8000-00AA00389B71}|audioRate=44100|muted=false|volume=0.8|fadeIn=0|fadeOut=0|videoFormat={34363248-0000-0010-8000-00AA00389B71}|videoRate=15|videoWidth=256|videoHeight=2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D8QAAAAAAAAAX0////DEFjdGlvblR5cGVWMQEAAAAHdmFsdWVfXwAIAgAAAAAAAAABBQAAAAQAAAAJDQAAAAkOAAAAbUMAAAAAAAAB8f////T///8AAAAAAQYAAAAEAAAACRAAAAAJEQAAAAhFAAAAAAAAAe7////0////AAAAAAEHAAAABAAAAAkTAAAACRQAAAD/YwAAAAAAAAHr////9P///wAAAAABCAAAAAQAAAAJFgAAAAkXAAAAkXkAAAAAAAAB6P////T///8AAAAAAQkAAAAEAAAACRkAAAAJGgAAAALc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fAAAAHwAAAAENAAAACgAAAP8AAAAAAAAAAAAACEAAAAHi////5P///wEAAAAAAAAAAAAIQAEOAAAACwAAAAkfAAAABwAAAAcAAAABEAAAAAoAAAD/AAAAAAAAAAAAAAhAAAAB4P///+T///8BAAAAAAAAAAAACEABEQAAAAsAAAAJIQAAACMAAAAjAAAAARMAAAAKAAAA/wAAAAAAAAAAAAAIQAAAAd7////k////AQAAAAAAAAAAAAhAARQAAAALAAAACSMAAABXAAAAVwAAAAEWAAAACgAAAP8AAAAAAAAAAAAACEAAAAHc////5P///wEAAAAAAAAAAAAIQAEXAAAACwAAAAklAAAARAAAAEQAAAABGQAAAAoAAAD/AAAAAAAAAAAAAAhAAAAB2v///+T///8BAAAAAAAAAAAACEABGgAAAAsAAAAJJwAAAHQAAAB0AAAABx0AAAAAAQAAACAAAAAECklua1BvaW50VjECAAAACSgAAAAJKQAAAAkqAAAACSsAAAAJLAAAAAktAAAACS4AAAAJLwAAAAkwAAAACTEAAAAJMgAAAAkzAAAACTQAAAAJNQAAAAk2AAAACTcAAAAJOAAAAAk5AAAACToAAAAJOwAAAAk8AAAACT0AAAAJPgAAAAk/AAAACUAAAAAJQQAAAAlCAAAACUMAAAAJRAAAAAlFAAAACUYAAAAKBx8AAAAAAQAAAAgAAAAECklua1BvaW50VjECAAAACUcAAAAJSAAAAAlJAAAACUoAAAAJSwAAAAlMAAAACU0AAAAKByEAAAAAAQAAAEAAAAAECklua1BvaW50VjECAAAACU4AAAAJTwAAAAlQAAAACVEAAAAJUgAAAAlTAAAACVQAAAAJVQAAAAlWAAAACVcAAAAJWAAAAAlZAAAACVoAAAAJWwAAAAlcAAAACV0AAAAJXgAAAAlfAAAACWAAAAAJYQAAAAliAAAACWMAAAAJZAAAAAllAAAACWYAAAAJZwAAAAloAAAACWkAAAAJagAAAAlrAAAACWwAAAAJbQAAAAluAAAACW8AAAAJcAAAAA0dByMAAAAAAQAAAIAAAAAECklua1BvaW50VjEC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DSkHJQAAAAABAAAAgAAAAAQKSW5rUG9pbnRWMQI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DTwHJwAAAAABAAAAgAAAAAQKSW5rUG9pbnRWMQIA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DQwFKAAAAApJbmtQb2ludFYxBAAAAAFYAVkOUHJlc3N1cmVGYWN0b3IJVGltZVN0YW1wAAAAAAYGCxACAAAAVTM9HnZvsD94cAKufGidPwAAHD4AAAAAAAAAAAEpAAAAKAAAAL2Q6wu5vrA/yMARnRkjnT8AAFg+EAAAAAAAAAABKgAAACgAAACpeQpVkPOwP8jAEZ0ZI50/AAB0PhAAAAAAAAAAASsAAAAoAAAAENe4QtNCsT/IwBGdGSOdPwAAbz4QAAAAAAAAAAEsAAAAKAAAAALA14uqd7E/yMARnRkjnT8AAHY+EAAAAAAAAAABLQAAACgAAADuqPbUgayxP8jAEZ0ZI50/AAB3PiAAAAAAAAAAAS4AAAAoAAAA4ZEVHlnhsT/IwBGdGSOdPwAAdz4gAAAAAAAAAAEvAAAAKAAAAMt6NGcwFrI/yMARnRkjnT8AAHg+LwAAAAAAAAABMAAAACgAAAAz2OJUc2WyP8jAEZ0ZI50/AAB4Pi8AAAAAAAAAATEAAAAoAAAAM9jiVHNlsj/IwBGdGSOdPwAAeD4/AAAAAAAAAAEyAAAAKAAAADPY4lRzZbI/yMARnRkjnT8AAHo+PwAAAAAAAAABMwAAACgAAAAz2OJUc2WyP8jAEZ0ZI50/AAB/Pj8AAAAAAAAAATQAAAAoAAAAR+/DC5wwsj94cAKufGidPwCAhT4/AAAAAAAAAAE1AAAAKAAAAFYGpcLE+7E/GCDzvt+tnT8AgI0+TwAAAAAAAAABNgAAACgAAADuqPbUgayxPwgvxfEIfp4/AICUPk8AAAAAAAAAATcAAAAoAAAAm2IpnmcosT/oPZckMk6fPwCAmz5PAAAAAAAAAAE4AAAAKAAAAFUzPR52b7A/6D2XJDJOnz8AAKc+XgAAAAAAAAABOQAAACgAAABINmSqWgOvP1iOphPPCJ8/AAC1Pm4AAAAAAAAAAToAAAAoAAAAAjQQhhq+rD+o3rUCbMOePwCAwT5uAAAAAAAAAAE7AAAAKAAAANBInRgDRKo/CC/F8Qh+nj8AgMw+fQAAAAAAAAABPAAAACgAAADYua6GjvamP2h/1OClOJ4/AIDSPo0AAAAAAAAAAT0AAAAoAAAA1hPfPfHdoz9of9TgpTiePwAA1z6NAAAAAAAAAAE+AAAAKAAAAMxWLj4r+qA/CC/F8Qh+nj8AANg+jQAAAAAAAAABPwAAACgAAABEBTkPeZacP+g9lyQyTp8/AADYPp0AAAAAAAAAAUAAAAAoAAAA4i5TNEqilz/crR1FQnegPwAA2T6dAAAAAAAAAAFBAAAAKAAAACz86H14gZM/9GR377kkoT8AgNo+rAAAAAAAAAABQgAAACgAAADQNnmzqpSPPzzEWBGAr6E/AADaPqwAAAAAAAAAAUMAAAAoAAAA9Bicj8H5iD+0y8GqlBeiPwAA2T68AAAAAAAAAAFEAAAAKAAAAMqeOpA1MoM/9CqjzFqioj8AAMo+vAAAAAAAAAABRQAAACgAAABASbIhU9V6PyTTKkSpf6I/AAC1PswAAAAAAAAAAUYAAAAoAAAACOTdtK+Tcj+0y8GqlBeiPwAAej7MAAAAAAAAAAFHAAAAKAAAAAj/UasIWKY/AEIYbbs5dj8AABw+AAAAAAAAAAABSAAAACgAAADs0I89t8GmP8AYiiXLRW0/AABYPgAAAAAAAAAAAUkAAAAoAAAA7NCPPbfBpj8AQhhtuzl2PwAAdD4AAAAAAAAAAAFKAAAAKAAAAOzQjz23waY/YDYuix3mfj8AAHY+AAAAAAAAAAABSwAAACgAAADs0I89t8GmP2A2Losd5n4/AACDPgAAAAAAAAAAAUwAAAAoAAAA7NCPPbfBpj/A2VkJm4iAPwAAhj4AAAAAAAAAAAFNAAAAKAAAANi5roaO9qY/EDk7K2ETgT8AgIg+AAAAAAAAAAABTgAAACgAAAC6i+wYPWCnP8DZWQmbiIA/AACGPgAAAAAAAAAAAU8AAAAoAAAAikZJ9ML+pz9gmBxNJ56BPwAAfz4AAAAAAAAAAAFQAAAAKAAAAEbqxBgg0qg/8FbfkLOzgj8AAG8+AAAAAAAAAAABUQAAACgAAADsdl+GVNqpP2AVotQ/yYM/AABmPgAAAAAAAAAAAVIAAAAoAAAAdtU3hjdMqz+QkidcWPSFPwAAXz4AAAAAAAAAAAFTAAAAKAAAAO4cL8/x8qw/0G6OBTeqiD8AAGU+AAAAAAAAAAABVAAAACgAAABkZCYYrJmuP1BL9a4VYIs/AABxPgAAAAAAAAAAAVUAAAAoAAAA7tWOMDMgsD8Q5h6cgCuPPwAAiT4AAAAAAAAAAAFWAAAAKAAAAKl5ClWQ87A/SOHCoq/wkD8AAJ8+AAAAAAAAAAABVwAAACgAAADhkRUeWeGxP2hPdveeS5I/AICqPgAAAAAAAAAAAVgAAAAoAAAAnDWRQra0sj84bRpd8euTPwCAsj4AAAAAAAAAAAFZAAAAKAAAAOFkfcKnbbM/yCvdoH0BlT8AALY+AAAAAAAAAAABWgAAACgAAAAmlGlCmSa0P0jqn+QJF5Y/AIC4PgAAAAAAAAAAAVsAAAAoAAAAA2an1EeQtD84+XEXM+eWPwCAuj4AAAAAAAAAAAFcAAAAKAAAAM0gBLDNLrU/yLc0W7/8lz8AgL0+AAAAAAAAAAABXQAAACgAAADACSP5pGO1P6jGBo7ozJg/AAC/PgAAAAAAAAAAAV4AAAAoAAAANX6ynRB+tT84hcnRdOKZPwCAvz4AAAAAAAAAAAFfAAAAKAAAADV+sp0QfrU/SAJPWY0NnD8AAME+AAAAAAAAAAABYAAAACgAAABJlZNUOUm1P2h/1OClOJ4/AIDCPgAAAAAAAAAAAWEAAAAoAAAA4jflZvb5tD/crR1FQnegPwAAyj4AAAAAAAAAAAFiAAAAKAAAAIjxFzDcdbQ/PMRYEYCvoT8AANQ+AAAAAAAAAAABYwAAACgAAABIwiuw6ryzP2wyDGZvCqM/AADcPgAAAAAAAAAAAWQAAAAoAAAAiB6wi43psj/ESEcyrUKkPwCA4z4AAAAAAAAAAAFlAAAAKAAAAOGRFR5Z4bE/JF+C/up6pT8AgOg+AAAAAAAAAAABZgAAACgAAAAzBXuwJNmwP9zFzLnFbaY/AADtPgAAAAAAAAAAAWcAAAAoAAAAIAiiPAltrz+81J7s7j2nPwAA8j4AAAAAAAAAAAFoAAAAKAAAAO4cL8/x8qw/hDvpp8kwqD8AAPk+AAAAAAAAAAABaQAAACgAAAC8Mbxh2niqPwz6q+tVRqk/AAD/PgAAAAAAAAAAAWoAAAAoAAAAYhiHhnFoqD/sCH4efxaqPwDAAj8AAAAAAAAAAAFrAAAAKAAAAAj/UasIWKY/rG/I2VkJqz8AwAQ/AAAAAAAAAAABbAAAACgAAACRt1piTrGkP8QmIoTRtqs/AAAGPwAAAAAAAAAAAW0AAAAoAAAA/kGhq0J0oz/c3XsuSWSsPwAABT8AAAAAAAAAAAFuAAAAKAAAAEOeJYfloKI/vOxNYXI0rT8AQAM/AAAAAAAAAAABbwAAACgAAABLtQY+DmyiP9yjpwvq4a0/AADNPgAAAAAAAAAAAXAAAAAoAAAAL4dE0LzVoj+UCvLGxNSuPwAAVj4AAAAAAAAAAAFxAAAAKAAAAJ+evtKMt9s/8LE/avBS5D8AABA+AAAAAAAAAAABcgAAACgAAAC8e+K7J77bP3ghqSBvTOQ/AABHPhAAAAAAAAAAAXMAAAAoAAAA21gGpcLE2z94Iakgb0zkPwAAYD4QAAAAAAAAAAF0AAAAKAAAANtYBqXCxNs/fRaa7xhI5D8AAG8+EAAAAAAAAAABdQAAACgAAADbWAalwsTbP30Wmu8YSOQ/AACIPh8AAAAAAAAAAXYAAAAoAAAA+DUqjl3L2z99FprvGEjkPwCAkj4fAAAAAAAAAAF3AAAAKAAAABkTTnf40ds/AZES1+1F5D8AAJs+LwAAAAAAAAABeAAAACgAAAA28HFgk9jbP4ULi77CQ+Q/AICePi8AAAAAAAAAAXkAAAAoAAAAU82VSS7f2z+JAHyNbD/kPwCAoD4/AAAAAAAAAAF6AAAAKAAAAHGquTLJ5ds/C3v0dEE95D8AgKE+PwAAAAAAAAABewAAACgAAACOh90bZOzbPxJw5UPrOOQ/AACjPk4AAAAAAAAAAXwAAAAoAAAAq2QBBf/y2z8YZdYSlTTkPwCApT5OAAAAAAAAAAF9AAAAKAAAAOYeSdc0ANw/HlrH4T4w5D8AgKs+TgAAAAAAAAABfgAAACgAAAAI/GzAzwbcPyRPuLDoK+Q/AICzPk4AAAAAAAAAAX8AAAAoAAAAJdmQqWoN3D8pRKl/kifkPwAAvj5OAAAAAAAAAAGAAAAAKAAAAGCT2HugGtw/q74hZ2cl5D8AgMk+TgAAAAAAAAABgQAAACgAAAC4KkQ3cS7cPy85mk48I+Q/AADSPl4AAAAAAAAAAYIAAAAoAAAAMJ/T29xI3D+ysxI2ESHkPwCA2j5uAAAAAAAAAAGDAAAAKAAAAOXNqlJ+cNw/uagDBbsc5D8AAOE+fQAAAAAAAAABhAAAACgAAADxk+2E8KvcP7moAwW7HOQ/AIDnPn0AAAAAAAAAAYUAAAAoAAAA/lkwt2Ln3D+5qAMFuxzkPwCA7T6NAAAAAAAAAAGGAAAAKAAAAEjaursKMN0/uagDBbsc5D8AgPM+nAAAAAAAAAABhwAAACgAAACPWkXAsnjdP7moAwW7HOQ/AID2PpwAAAAAAAAAAYgAAAAoAAAA97fzrfXH3T+ysxI2ESHkPwCA+D6cAAAAAAAAAAGJAAAAKAAAAFsVops4F94/LzmaTjwj5D8AgPk+rAAAAAAAAAABigAAACgAAAD/LJhbsXPeP6u+IWdnJeQ/AID5PqwAAAAAAAAAAYsAAAAoAAAAhGdqMo/J3j8pRKl/kifkPwAA+j68AAAAAAAAAAGMAAAAKAAAACZ/YPIHJt8/KUSpf5In5D8AAPo+vAAAAAAAAAABjQAAACgAAADmc3qbG4nfPylEqX+SJ+Q/AAD6PssAAAAAAAAAAY4AAAAoAAAA4CLcFmX53z8pRKl/kifkPwAA+z7LAAAAAAAAAAGPAAAAKAAAAO7oHknXNOA/KUSpf5In5D8AgPs+2wAAAAAAAAABkAAAACgAAAD8rmF7SXDgPylEqX+SJ+Q/AAD9PtsAAAAAAAAAAZEAAAAoAAAAeYYSOW6o4D8pRKl/kifkPwBAAD/rAAAAAAAAAAGSAAAAKAAAAIZMVWvg4+A/KUSpf5In5D8AAAM/6wAAAAAAAAABkwAAACgAAAAFJAYpBRzhPylEqX+SJ+Q/AEAGP/oAAAAAAAAAAZQAAAAoAAAAgvu25ilU4T8pRKl/kifkPwBACj/6AAAAAAAAAAGVAAAAKAAAAB2wi43pkuE/q74hZ2cl5D8AAA0/CgEAAAAAAAABlgAAACgAAAC6ZGA0qdHhP6u+IWdnJeQ/AAAQPwoBAAAAAAAAAZcAAAAoAAAAxiqjZhsN4j8vOZpOPCPkPwDAET8KAQAAAAAAAAGYAAAAKAAAANTw5ZiNSOI/srMSNhEh5D8AwBM/GQEAAAAAAAABmQAAACgAAABSyJZWsoDiP7KzEjYRIeQ/AAAUPxkBAAAAAAAAAZoAAAAoAAAAz59HFNe44j+5qAMFuxzkPwAAFD8oAQAAAAAAAAGbAAAAKAAAAE53+NH78OI/vp3002QY5D8AABQ/KAEAAAAAAAABnAAAACgAAACvcYWmhSLjP8SS5aIOFOQ/AIAUPzgBAAAAAAAAAZ0AAAAoAAAAD2wSew9U4z/Lh9ZxuA/kPwDAFD84AQAAAAAAAAGeAAAAKAAAAG5mn0+ZheM/1XG4DwwH5D8AwBQ/RwEAAAAAAAABnwAAACgAAABdT76YcLrjP17hIcaKAOQ/AEAUP0cBAAAAAAAAAaAAAAAoAAAA2yZvVpXy4z/tRXxLs/XjPwAAFD9XAQAAAAAAAAGhAAAAKAAAAMoPjp9sJ+Q/8zptGl3x4z8AABQ/VwEAAAAAAAABogAAACgAAABH5z5dkV/kP/kvXukG7eM/AIAUP2cBAAAAAAAAAaMAAAAoAAAANtBdpmiU5D97qtbQ2+rjPwBAFT9nAQAAAAAAAAGkAAAAKAAAAJbK6nryxeQ//iRPuLDo4z8AwBY/dgEAAAAAAAABpQAAACgAAAD2xHdPfPfkP/kvXukG7eM/AIAXP3YBAAAAAAAAAaYAAAAoAAAAx9Byr7gl5T/zOm0aXfHjPwBAGD+GAQAAAAAAAAGnAAAAKAAAAAvu25qnUOU/7UV8S7P14z8AwBg/hgEAAAAAAAABqAAAACgAAAC+HLMRSXjlP2rLA2Te9+M/AIAZP5UBAAAAAAAAAakAAAAoAAAAcEuKiOqf5T/gW5qtX/7jPwBAGT+VAQAAAAAAAAGqAAAAKAAAAJaLz4o+xOU/3Gap3rUC5D8AgBg/pQEAAAAAAAABqwAAACgAAADXqDh2Le/lP1P3Pyg3CeQ/AEAYP6UBAAAAAAAAAawAAAAoAAAAGcahYRwa5j9LAk9ZjQ3kPwAAGD+1AQAAAAAAAAGtAAAAKAAAAD8G52NwPuY/Rw1eiuMR5D8AABg/tQEAAAAAAAABrgAAACgAAABjRixmxGLmP0AYbbs5FuQ/AIAYP8QBAAAAAAAAAa8AAAAoAAAA+Jff88qD5j++nfTTZBjkPwBAGT/EAQAAAAAAAAGwAAAAKAAAAI7pkoHRpOY/OiN87I8a5D8AQBo/1AEAAAAAAAABsQAAACgAAACTTLSaisLmPzojfOyPGuQ/AMAbP9QBAAAAAAAAAbIAAAAoAAAAmq/Vs0Pg5j+5qAMFuxzkPwCAHT/kAQAAAAAAAAGzAAAAKAAAABAkZViv+uY/srMSNhEh5D8AgB8/5AEAAAAAAAABtAAAACgAAAD6qWKIzRHnPy85mk48I+Q/AIAhP+QBAAAAAAAAAbUAAAAoAAAA4i9guOso5z8vOZpOPCPkPwDAIT/zAQAAAAAAAAG2AAAAKAAAAFqk71xXQ+c/LzmaTjwj5D8AACI/8wEAAAAAAAABtwAAACgAAAC0O1sYKFfnPy85mk48I+Q/AIAhPwMCAAAAAAAAAbgAAAAoAAAAnMFYSEZu5z8vOZpOPCPkPwAAIT8DAgAAAAAAAAG5AAAAKAAAAPZYxAMXguc/LzmaTjwj5D8AgCE/EgIAAAAAAAABugAAACgAAABR8C+/55XnPy85mk48I+Q/AEAiPxICAAAAAAAAAbsAAAAoAAAAGZkJBmum5z8vOZpOPCPkPwDAIj8iAgAAAAAAAAG8AAAAKAAAAAMfBzaJvec/OiN87I8a5D8AwCI/IgIAAAAAAAABvQAAACgAAADrpARmp9TnP0AYbbs5FuQ/AAAjPzICAAAAAAAAAb4AAAAoAAAARTxwIXjo5z/Lh9ZxuA/kPwCAIz8yAgAAAAAAAAG/AAAAKAAAABDlSWj7+Oc/z3zHQGIL5D8AQCM/QQIAAAAAAAABwAAAACgAAAAXSGuBtBboP9VxuA8MB+Q/AAAjP0ECAAAAAAAAAcEAAAAoAAAAj7z6JSAx6D9Z7DD34ATkPwAAIz9RAgAAAAAAAAHCAAAAKAAAAHdC+FU+SOg/3Gap3rUC5D8AACM/UQIAAAAAAAABwwAAACgAAADR2WMRD1zoP9xmqd61AuQ/AEAgP2ECAAAAAAAAAcQAAAAoAAAAKXHPzN9v6D/cZqnetQLkPwBAHD9hAgAAAAAAAAHFAAAAKAAAAPQZqRNjgOg/1XG4DwwH5D8AwA8/cAIAAAAAAAABxgAAACgAAAC/woJa5pDoP898x0BiC+Q/AAD/PnACAAAAAAAAAccAAAAoAAAAiWtcoWmh6D9HDV6K4xHkPwCAsD6fAgAAAAAAAAHIAAAAKAAAAGiuTHL53t8/LvIl6K+utz8AAKA9AAAAAAAAAAAByQAAACgAAAAQF+G2KMvfP1qarV/+i7c/AADiPQ8AAAAAAAAAAcoAAAAoAAAA1lyZ5PK93z9GxukjV523PwAAAD4PAAAAAAAAAAHLAAAAKAAAAJqiURK9sN8/RsbpI1edtz8AAAo+DwAAAAAAAAABzAAAACgAAACaolESvbDfP1qarV/+i7c/AAAgPg8AAAAAAAAAAc0AAAAoAAAAesUtKSKq3z9amq1f/ou3PwAAMD4vAAAAAAAAAAHOAAAAKAAAACAuwm1Rlt8/WpqtX/6Ltz8AAD8+LwAAAAAAAAABzwAAACgAAADIllaygILfP1qarV/+i7c/AABHPi8AAAAAAAAAAdAAAAAoAAAAUCLHDRVo3z+KQjXXTGm3PwAATD4vAAAAAAAAAAHRAAAAKAAAALrQE4AOR98/uuq8TptGtz8AAE8+PgAAAAAAAAAB0gAAACgAAADoxBgg0hjfPwJnCAKRErc/AABPPj4AAAAAAAAAAdMAAAAoAAAA3P7V7V/d3j9G41O1ht62PwAAUD5OAAAAAAAAAAHUAAAAKAAAALJbb9JSm94/covbLNW7tj8AAFA+TgAAAAAAAAAB1QAAACgAAABo2+TNqlLeP54zY6QjmbY/AABQPl4AAAAAAAAAAdYAAAAoAAAAx8PuDTL23T/S2+obcna2PwAAUD5eAAAAAAAAAAHXAAAAKAAAAEKJHDdUoN0/6q+uVxlltj8AAFI+XgAAAAAAAAAB2AAAACgAAACgcSZ320PdP+qvrlcZZbY/AABcPm0AAAAAAAAAAdkAAAAoAAAA/lkwt2Ln3D/qr65XGWW2PwAAaT5tAAAAAAAAAAHaAAAAKAAAAFpCOvfpitw/tgcn4MqHtj8AAH8+fQAAAAAAAAAB2wAAACgAAACaTSBO1ifcP54zY6QjmbY/AICMPn0AAAAAAAAAAdwAAAAoAAAAn56+0oy32z+2Byfgyoe2PwCAlj6MAAAAAAAAAAHdAAAAKAAAAGc1FYUNOts/6q+uVxlltj8AAKE+jAAAAAAAAAAB3gAAACgAAAC4V9ySIqLaPy4s+goPMbY/AIClPpwAAAAAAAAAAd8AAAAoAAAACHqjoDcK2j+6JJFx+si1PwCApz6cAAAAAAAAAAHgAAAAKAAAAFmcaq5Mctk/WvHrE41PtT8AAKg+nAAAAAAAAAAB4QAAACgAAADleHmOl+fYP/69RrYf1rQ/AACoPqwAAAAAAAAAAeIAAAAoAAAAkjKsV31j2D924hnhY3+0PwCApj6sAAAAAAAAAAHjAAAAKAAAADvs3iBj39c/zjIp0AA6tD8AAKU+uwAAAAAAAAAB5AAAACgAAADkpRHqSFvXPxavdIP2BbQ/AACqPrsAAAAAAAAAAeUAAAAoAAAArzxonMnd1j92/4Nyk8CzPwCAsj7LAAAAAAAAAAHmAAAAKAAAAHbTvk5KYNY/itNHrjqvsz8AgLs+ywAAAAAAAAAB5wAAACgAAAB6JF3TAPDVP6KnC+rhnbM/AADEPtsAAAAAAAAAAegAAAAoAAAAnVIfQVKG1T+ipwvq4Z2zPwCAxj7bAAAAAAAAAAHpAAAAKAAAAKKjvcUIFtU/oqcL6uGdsz8AAMg+6gAAAAAAAAAB6gAAACgAAADE0X8zWqzUP6KnC+rhnbM/AADIPuoAAAAAAAAAAesAAAAoAAAA4/9BoatC1D+ipwvq4Z2zPwAAyD76AAAAAAAAAAHsAAAAKAAAAAYuBA/92NM/oqcL6uGdsz8AAMg++gAAAAAAAAAB7QAAACgAAAAKf6KTs2jTP6KnC+rhnbM/AADJPgkBAAAAAAAAAe4AAAAoAAAA8PIcL8/x0j+ipwvq4Z2zPwCAyj4JAQAAAAAAAAHvAAAAKAAAANhml8rqetI/itNHrjqvsz8AgMw+GQEAAAAAAAAB8AAAACgAAADbtzVPoQrSP3b/g3KTwLM/AADLPhkBAAAAAAAAAfEAAAAoAAAA/eX3vPKg0T8Wr3SD9gW0PwCAyT4pAQAAAAAAAAHyAAAAKAAAAD7x3RPfPdE/ooqhWLJctD8AgMo+KQEAAAAAAAAB8wAAACgAAACb2edTZuHQPypmzi1us7Q/AIDOPjgBAAAAAAAAAfQAAAAoAAAA2uTNqlJ+0D+ibTfHghu1PwCA0D44AQAAAAAAAAH1AAAAKAAAAFeq+9N0KNA/LklknD5ytT8AgNI+SAEAAAAAAAAB9gAAACgAAABoJQso+JfPP+rMGOlIprU/AADPPkgBAAAAAAAAAfcAAAAoAAAA6DvX1dDRzj+6JJFx+si1PwAAyT5YAQAAAAAAAAH4AAAAKAAAAO7dE9898c0/uiSRcfrItT8AAMo+WAEAAAAAAAAB+QAAACgAAACAC8FDP/bMP7okkXH6yLU/AADPPmcBAAAAAAAAAfoAAAAoAAAAEDluqED7yz/S+FStobe1PwAA1D5nAQAAAAAAAAH7AAAAKAAAANwgY993Dcs/LklknD5ytT8AANo+ZwEAAAAAAAAB/AAAACgAAACsCFgWrx/KP6JtN8eCG7U/AADjPncBAAAAAAAAAf0AAAAoAAAAsqqUHxw/yT8WkgryxsS0PwAA7z53AQAAAAAAAAH+AAAAKAAAALhM0SiJXsg/duIZ4WN/tD8AAPs+hgEAAAAAAAAB/wAAACgAAAD+qFUELIvHP7peZZRZS7Q/AMADP4YBAAAAAAAAAQABAAAoAAAAQgXa3863xj/mBu0LqCi0PwCACD+WAQAAAAAAAAEBAQAAKAAAAPzV7V/d/sU//tqwR08XtD8AgA0/lgEAAAAAAAABAgEAACgAAABCMnI7gCvFP84yKdAAOrQ/AEAQP6YBAAAAAAAAAQMBAAAoAAAAwEg+6VhlxD9eDlalvJC0PwAAEj+mAQAAAAAAAAEEAQAAKAAAAEBfCpcxn8M/5umCenjntD8AwBI/tQEAAAAAAAABBQEAACgAAAD8Lx4XQObCP3bFr080PrU/AMASP7UBAAAAAAAAAQYBAAAoAAAAMHXBO7pHwj8WdaBgl4O1PwAAEz/FAQAAAAAAAAEHAQAAKAAAAGK6ZGA0qcE/0vhUraG3tT8AgBM/xQEAAAAAAAABCAEAACgAAADSuU9X5BfBP4Z8Cfqr67U/AMATP9UBAAAAAAAAAQkBAAAoAAAAenOCIMqTwD9yqEW+BP21PwDAEz/VAQAAAAAAAAEKAQAAKAAAANhbjGBRN8A/cqhFvgT9tT8AgA4/5AEAAAAAAAABCwEAACgAAABxiCxBsbW/P4Z8Cfqr67U/AAAHP+QBAAAAAAAAAQwBAAAoAAAAOESWoNja7z9jGMzeFCbvPwAA2D0AAAAAAAAAAAENAQAAKAAAADhElqDY2u8/bQKufGgd7z8AABU+EAAAAAAAAAABDgEAACgAAAA4RJag2NrvP20CrnxoHe8/AAAoPhAAAAAAAAAAAQ8BAAAoAAAAOESWoNja7z9tAq58aB3vPwAAMj4QAAAAAAAAAAEQAQAAKAAAADhElqDY2u8/bQKufGgd7z8AAEo+HwAAAAAAAAABEQEAACgAAAA4RJag2NrvP20CrnxoHe8/AABePh8AAAAAAAAAARIBAAAoAAAAqFUELIvX7z9tAq58aB3vPwAAcj4fAAAAAAAAAAETAQAAKAAAAIx44ELw0O8/bQKufGgd7z8AAH0+LwAAAAAAAAABFAEAACgAAADerCrlB8fvP20CrnxoHe8/AACDPi8AAAAAAAAAARUBAAAoAAAAEgRRnoS27z9tAq58aB3vPwAAhT4+AAAAAAAAAAEWAQAAKAAAALps5eKzou8/eeyPGrwU7z8AAIk+PgAAAAAAAAABFwEAACgAAADS5ueylYvvPwNc+dA6Du8/AACPPj4AAAAAAAAAARgBAAAoAAAAzIPGmdxt7z8PRttujgXvPwAAkj5OAAAAAAAAAAEZAQAAKAAAAKZDgZeISe8/GzC9DOL87j8AgJQ+TgAAAAAAAAABGgEAACgAAADzFKog5yHvPyUan6o19O4/AICVPl4AAAAAAAAAARsBAAAoAAAABCyL1w/t7j+tiQhhtO3uPwCAlT5eAAAAAAAAAAEcAQAAKAAAABRDbI44uO4/tX75L17p7j8AgJs+bQAAAAAAAAABHQEAACgAAAAlWk1FYYPuP7V++S9e6e4/AICjPm0AAAAAAAAAAR4BAAAoAAAANnEu/IlO7j8xBIFIievuPwCAqj59AAAAAAAAAAEfAQAAKAAAAEiID7OyGe4/qZQXkgry7j8AgLI+jQAAAAAAAAABIAEAACgAAADnjYLeKOjtP52qNfS2+u4/AAC5Po0AAAAAAAAAASEBAAAoAAAAarbRIASw7T+TwFNWYwPvPwCAvz6NAAAAAAAAAAEiAQAAKAAAAF3wju6RdO0/h9ZxuA8M7z8AgMM+nAAAAAAAAAABIwEAACgAAACFgXJ1nCjtPwNc+dA6Du8/AIDHPpwAAAAAAAAAASQBAAAoAAAAPAHocPTf7D8DXPnQOg7vPwAAyz6sAAAAAAAAAAElAQAAKAAAANWjOYOxkOw/h9ZxuA8M7z8AANA+rAAAAAAAAAABJgEAACgAAACNI69+CUjsP4vLYoe5B+8/AIDTPrsAAAAAAAAAAScBAAAoAAAAtrSSBRT86z+TwFNWYwPvPwCA1z67AAAAAAAAAAEoAQAAKAAAAN5FdowesOs/l7VEJQ3/7j8AANk+ywAAAAAAAAABKQEAACgAAADq+TUqjl3rPxswvQzi/O4/AIDaPssAAAAAAAAAASoBAAAoAAAAEIsZsZgR6z+XtUQlDf/uPwCA3D7bAAAAAAAAAAErAQAAKAAAADkc/Tejxeo/i8tih7kH7z8AgN8+2wAAAAAAAAABLAEAACgAAADxm3Iz+3zqP3nsjxq8FO8/AADiPtsAAAAAAAAAAS0BAAAoAAAAOAp6o6A36j9jGMzeFCbvPwCA5D7qAAAAAAAAAAEuAQAAKAAAAO6J75747uk/vd+tHUVC7z8AgOU+6gAAAAAAAAABLwEAACgAAAAXG9MlA6PpP5khCERKXO8/AIDlPvoAAAAAAAAAATABAAAoAAAABPJu2tdJ6T93Y2JqT3bvPwAA5j76AAAAAAAAAAExAQAAKAAAAIC3nAP68+g/1x81eCmO7z8AAOY+CgEAAAAAAAABMgEAACgAAAD7fMosHJ7oP0HG6SNXne8/AIDkPgoBAAAAAAAAATMBAAAoAAAAd0L4VT5I6D+tbJ7PhKzvPwAA5D4ZAQAAAAAAAAE0AQAAKAAAANMqApbF6+c/m43LYoe57z8AAOU+GQEAAAAAAAABNQEAACgAAACGR1Z4ZIXnPxUeYqwIwO8/AIDmPikBAAAAAAAAATYBAAAoAAAAxVI8z1Ai5z8HNIAOtcjvPwCA5z4pAQAAAAAAAAE3AQAAKAAAAJNMtJqKwuY/hbkHJ+DK7z8AgOc+OAEAAAAAAAABOAEAACgAAACAI1BPX2nmP4HEFlg2z+8/AADsPjgBAAAAAAAAATkBAAAoAAAAbfrrAzQQ5j+BxBZYNs/vPwCA8z5IAQAAAAAAAAE6AQAAKAAAAMvi9UO7s+U//UmecGHR7z8AAPU+SAEAAAAAAAABOwEAACgAAAAoy/+DQlflP3nPJYmM0+8/AAD1PlgBAAAAAAAAATwBAAAoAAAAFaKbOBf+5D9z2jS64tfvPwCA9T5YAQAAAAAAAAE9AQAAKAAAAAJ5N+3rpOQ/b+VD6zjc7z8AgPY+ZwEAAAAAAAABPgEAACgAAAB+PmUWDk/kP2fwUhyP4O8/AAD2PmcBAAAAAAAAAT8BAAAoAAAAahUBy+L14z9n8FIcj+DvPwAA9j53AQAAAAAAAAFAAQAAKAAAADgPeZYcluM/5XXaNLri7z8AAPY+dwEAAAAAAAABQQEAACgAAACV94LWoznjP+V12jS64u8/AAD3PocBAAAAAAAAAUIBAAAoAAAAuCVFRPXP4j9n8FIcj+DvPwCA9z6HAQAAAAAAAAFDAQAAKAAAAPgwK5vhbOI/81+80g3a7z8AgPc+lgEAAAAAAAABRAEAACgAAADlB8dPthPiP3PaNLri1+8/AAD4PpYBAAAAAAAAAUUBAAAoAAAA77uG7SXB4T/9SZ5wYdHvPwAA+D6WAQAAAAAAAAFGAQAAKAAAAPpvRouVbuE/gcQWWDbP7z8AAPg+pgEAAAAAAAABRwEAACgAAACUEpidUh/hP4uu+PWJxu8/AAD5PqYBAAAAAAAAAUgBAAAoAAAAS5INmarW4D8VHmKsCMDvPwCA+j61AQAAAAAAAAFJAQAAKAAAAJEAFQlQkeA/l5jak9297z8AgPw+tQEAAAAAAAABSgEAACgAAADXbhx59UvgP5uNy2KHue8/AAD8PsUBAAAAAAAAAUsBAAAoAAAAPLpH0jUN4D8fCERKXLfvPwAA/D7FAQAAAAAAAAFMAQAAKAAAAD4L5lbsnN8/o4K8MTG17z8AAP0+1QEAAAAAAAABTQEAACgAAADoxBgg0hjfP61sns+ErO8/AID+PtUBAAAAAAAAAU4BAAAoAAAAOeffLeeA3j9BxukjV53vPwAA/j7oAQAAAAAAAAFPAQAAKAAAAIkJpzv86N0/1x81eCmO7z8AAP4+6AEAAAAAAAABUAEAACgAAAA3w9kE4mTdP+3z+LPQfO8/AAD+PvgBAAAAAAAAAVEBAAAoAAAAw5/o5Cza3D+FTUQIo23vPwAA/j74AQAAAAAAAAFSAQAAKAAAAIk2P5etXNw/kywXdaBg7z8AAP4+CAIAAAAAAAABUwEAACgAAABxqrkyyeXbP6cL6uGdU+8/AAD/PggCAAAAAAAAAVQBAAAoAAAAdftXt3912z+x9ct/8UrvPwDAAD8XAgAAAAAAAAFVAQAAKAAAAHhM9js2Bds/t+q8TptG7z8AgAI/FwIAAAAAAAABVgEAACgAAAC4V9ySIqLaP7fqvE6bRu8/AIADPycCAAAAAAAAAVcBAAAoAAAAYxEPXAge2j+36rxOm0bvPwBABD8nAgAAAAAAAAFYAQAAKAAAAEiFifcjp9k/t+q8TptG7z8AwAQ/NgIAAAAAAAABWQEAACgAAABN1id82jbZP7fqvE6bRu8/AIAFPzYCAAAAAAAAAVoBAAAoAAAAcATq6SvN2D+36rxOm0bvPwDABT9GAgAAAAAAAAFbAQAAKAAAAHRViG7iXNg/vd+tHUVC7z8AwAU/RgIAAAAAAAABXAEAACgAAACzYG7FzvnXP0FaJgUaQO8/AIAGP0YCAAAAAAAAAV0BAAAoAAAA9GtUHLuW1z9BWiYFGkDvPwBABz9WAgAAAAAAAAFeAQAAKAAAAPa88qBxJtc/QVomBRpA7z8AAAc/VgIAAAAAAAABXwEAACgAAAAY67QOw7zWP0FaJgUaQO8/AIAGP2UCAAAAAAAAAWABAAAoAAAA4oELwUM/1j+9360dRULvPwBABj9lAgAAAAAAAAFhAQAAKAAAAMf1hVxfyNU/t+q8TptG7z8AgAY/dQIAAAAAAAABYgEAACgAAACuaQD4elHVP7fqvE6bRu8/AMAGP3UCAAAAAAAAAWMBAAAoAAAAsrqefDHh1D+36rxOm0bvPwDABj+FAgAAAAAAAAFkAQAAKAAAALULPQHocNQ/t+q8TptG7z8AQAY/hQIAAAAAAAABZQEAACgAAAC6XNuFngDUP7fqvE6bRu8/AIAFP5QCAAAAAAAAAWYBAAAoAAAA3Iqd8++W0z81cERnxkjvPwDABT+UAgAAAAAAAAFnAQAAKAAAAOHbO3imJtM/NXBEZ8ZI7z8AQAY/pAIAAAAAAAABaAEAACgAAACocpIqJ6nSP7fqvE6bRu8/AAAGP6QCAAAAAAAAAWkBAAAoAAAAUyzF8wwl0j+9360dRULvPwAABj+zAgAAAAAAAAFqAQAAKAAAABvDG6aNp9E/z76AikI17z8AAAY/swIAAAAAAAABawEAACgAAAAeFLoqRDfRP2MYzN4UJu8/AAAGP8MCAAAAAAAAAWwBAAAoAAAAI2VYr/rG0D957I8avBTvPwAABj/DAgAAAAAAAAFtAQAAKAAAACe29jOxVtA/D0bbbo4F7z8AgAY/0wIAAAAAAAABbgEAACgAAAAKPQHocPTPP52qNfS2+u4/AMAGP9MCAAAAAAAAAW8BAAAoAAAAAMhcOrVIzz8xBIFIievuPwCABz/iAgAAAAAAAAFwAQAAKAAAAPhSuIz5nM4/u3Pq/gfl7j8AwAg/4gIAAAAAAAABcQEAACgAAAAsmFuxc/7NP79o282x4O4/AAALP/ICAAAAAAAAAXIBAAAoAAAAnJdGqCNtzT+/aNvNseDuPwDACz/yAgAAAAAAAAFzAQAAKAAAAEZReXEJ6cw/u3Pq/gfl7j8AAAw/AgMAAAAAAAABdAEAACgAAABofzvfWn/MPzEEgUiJ6+4/AIALPwIDAAAAAAAAAXUBAAAoAAAATPO1enYIzD+plBeSCvLuPwCACj8RAwAAAAAAAAF2AQAAKAAAAKzbv7r9q8s/nao19Lb67j8AgAk/EQMAAAAAAAABdwEAACgAAABWlfKD4yfLP5PAU1ZjA+8/AMAJPyEDAAAAAAAAAXgBAAAoAAAAsn38w2rLyj8PRttujgXvPwDACj8hAwAAAAAAAAF5AQAAKAAAAEwgTtYnfMo/h9ZxuA8M7z8AAA0/MAMAAAAAAAABegEAACgAAAAifee6GjrKP3/hgOllEO8/AIAQPzADAAAAAAAAAXsBAAAoAAAAMpTIcUMFyj/5cRcz5xbvPwAAEz9AAwAAAAAAAAF8AQAAKAAAAIBl8fqh3ck/7Yc1lZMf7z8AgBU/QAMAAAAAAAABfQEAACgAAAAI8WFWNsPJP2MYzN4UJu8/AAARP1ADAAAAAAAAAX4BAAAoAAAACPFhVjbDyT/ZqGIolizvPwBACT9QAwAAAAAAAAF/AQAAKAAAAG5OEER5Eso/Vy7qQMEu7z8AgMM+fwMAAAAAAAA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02771|recordEnd=348124|recordLength=350829|start=302771|end=348124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2224|recordLength=85008|start=0|end=72224|audioFormat={00001610-0000-0010-8000-00AA00389B71}|audioRate=44100|muted=false|volume=0.8|fadeIn=0|fadeOut=0|videoFormat={34363248-0000-0010-8000-00AA00389B71}|videoRate=15|videoWidth=256|videoHeight=25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48124|recordEnd=350751|recordLength=350829|start=348124|end=350751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AUAAAAJAAAABwMAAAAAAQAAAAgAAAAECUlua0F0b21WMQIAAAAJBAAAAAkFAAAACQYAAAAJBwAAAAkIAAAADQMFBAAAAAtQZW5TdHJva2VWMQQAAAAKQXR0cmlidXRlcwVUcmFjZQlTdGFydFRpbWUEVHlwZQQEAAQPUGVuQXR0cmlidXRlc1YxAgAAAApJbmtUcmFjZVYxAgAAABAMQWN0aW9uVHlwZVYxAgAAAAIAAAAJCQAAAAkKAAAAV1oAAAAAAAAF9f///wxBY3Rpb25UeXBlVjEBAAAAB3ZhbHVlX18ACAIAAAAAAAAAAQUAAAAEAAAACQwAAAAJDQAAAPiIAAAAAAAAAfL////1////AAAAAAEGAAAABAAAAAkPAAAACRAAAADUyAAAAAAAAAHv////9f///wAAAAABBwAAAAQAAAAJEgAAAAkTAAAABPwAAAAAAAAB7P////X///8AAAAAAQgAAAAEAAAACRUAAAAJFgAAAKr9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CbAAAAmwAAAAEMAAAACQAAAP8AAAAAAAAAAAAACEAAAAHm////6P///wEAAAAAAAAAAAAIQAENAAAACgAAAAkbAAAAkwAAAJMAAAABDwAAAAkAAAD/AAAAAAAAAAAAAAhAAAAB5P///+j///8BAAAAAAAAAAAACEABEAAAAAoAAAAJHQAAAH8AAAB/AAAAARIAAAAJAAAA/wAAAAAAAAAAAAAIQAAAAeL////o////AQAAAAAAAAAAAAhAARMAAAAKAAAACR8AAAARAAAAEQAAAAEVAAAACQAAAP8AAAAAAAAAAAAACEAAAAHg////6P///wEAAAAAAAAAAAAIQAEWAAAACgAAAAkhAAAAIwAAACMAAAAHGQAAAAABAAAAAAE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DWUHGwAAAAABAAAAAAEAAAQKSW5rUG9pbnRWMQI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NbQcdAAAAAAEAAACAAAAABApJbmtQb2ludFYxAgA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gcfAAAAAAEAAAAgAAAABApJbmtQb2ludFYxAgAAAAnPAQAACdABAAAJ0QEAAAnSAQAACdMBAAAJ1AEAAAnVAQAACdYBAAAJ1wEAAAnYAQAACdkBAAAJ2gEAAAnbAQAACdwBAAAJ3QEAAAneAQAACd8BAAANDwchAAAAAAEAAABAAAAABApJbmtQb2ludFYxAgAAAAngAQAACeEBAAAJ4gEAAAnjAQAACeQBAAAJ5QEAAAnmAQAACecBAAAJ6AEAAAnpAQAACeoBAAAJ6wEAAAnsAQAACe0BAAAJ7gEAAAnvAQAACfABAAAJ8QEAAAnyAQAACfMBAAAJ9AEAAAn1AQAACfYBAAAJ9wEAAAn4AQAACfkBAAAJ+gEAAAn7AQAACfwBAAAJ/QEAAAn+AQAACf8BAAAJAAIAAAkBAgAACQICAAANHQUiAAAACklua1BvaW50VjEEAAAAAVgBWQ5QcmVzc3VyZUZhY3RvcglUaW1lU3RhbXAAAAAABgYLEAIAAABmSZ2BB3nvP8DxJctpdoI/AADoPQAAAAAAAAAAASMAAAAiAAAAZkmdgQd57z+A7T3F99qBPwAAID4QAAAAAAAAAAEkAAAAIgAAAGZJnYEHee8/gO09xffagT8AADQ+EAAAAAAAAAABJQAAACIAAAAOJn+3qoLvP8DxJctpdoI/AAAzPhAAAAAAAAAAASYAAAAiAAAAugJh7U2M7z8A/t3cv0iEPwAAOT4QAAAAAAAAAAEnAAAAIgAAALoCYe1NjO8/gAHG4jHkhD8AAD0+EAAAAAAAAAABKAAAACIAAAC6AmHtTYzvP4ABxuIx5IQ/AABDPhAAAAAAAAAAASkAAAAiAAAAugJh7U2M7z+AAcbiMeSEPwAATz4fAAAAAAAAAAEqAAAAIgAAALoCYe1NjO8/gAHG4jHkhD8AAF0+HwAAAAAAAAABKwAAACIAAAC6AmHtTYzvP4ABxuIx5IQ/AABsPi8AAAAAAAAAASwAAAAiAAAADiZ/t6qC7z+AAcbiMeSEPwAAfz4vAAAAAAAAAAEtAAAAIgAAAGZJnYEHee8/AP7d3L9IhD8AgIY+PwAAAAAAAAABLgAAACIAAAAMkNkVwWXvPwD+3dy/SIQ/AICOPj8AAAAAAAAAAS8AAAAiAAAAtNYVqnpS7z8A/t3cv0iEPwAAkj5OAAAAAAAAAAEwAAAAIgAAAFgdUj40P+8/AP7d3L9IhD8AgJY+TgAAAAAAAAABMQAAACIAAAAAZI7S7SvvPwD+3dy/SIQ/AACdPk4AAAAAAAAAATIAAAAiAAAApqrKZqcY7z8A/t3cv0iEPwAAoz5eAAAAAAAAAAEzAAAAIgAAAEjxBvtgBe8/AP7d3L9IhD8AgKk+XgAAAAAAAAABNAAAACIAAADyN0OPGvLuPwD+3dy/SIQ/AICvPm0AAAAAAAAAATUAAAAiAAAA7KGd7TDV7j/A9Q3R2xGDPwCAtj5tAAAAAAAAAAE2AAAAIgAAAOYL+EtHuO4/wPEly2l2gj8AALw+fQAAAAAAAAABNwAAACIAAAAymXB0upHuP8DlbbkTpIA/AADCPn0AAAAAAAAAATgAAAAiAAAA0kkHZ4ph7j8AuztbX9p+PwCAxT59AAAAAAAAAAE5AAAAIgAAAHj6nVlaMe4/AKPLN7M1ez8AAMg+nAAAAAAAAAABOgAAACIAAABkzlIWh/ftPwCLWxQHkXc/AADIPpwAAAAAAAAAATsAAAAiAAAArMUlnRC07T8Ag4sII1p2PwAAyD6sAAAAAAAAAAE8AAAAIgAAAPS8+COacO0/gHq7/D4jdT8AAMk+rAAAAAAAAAABPQAAACIAAADi+gc/3RntP4BqG+V2tXI/AIDLPqwAAAAAAAAAAT4AAAAiAAAAIFw1JH257D+AahvldrVyPwAAzD6sAAAAAAAAAAE/AAAAIgAAAGC9YgkdWew/gGob5Xa1cj8AAMw+vAAAAAAAAAABQAAAACIAAAD4Qa64Ge/rPwBiS9mSfnE/AADLPrwAAAAAAAAAAUEAAAAiAAAAiMb5ZxaF6z8AYkvZkn5xPwAAyT7LAAAAAAAAAAFCAAAAIgAAAMonJ022JOs/AGJL2ZJ+cT8AgMg+ywAAAAAAAAABQwAAACIAAACsz5DGD7HqP4B6u/w+I3U/AADJPtsAAAAAAAAAAUQAAAAiAAAAQlTcdQxH6j8Ag4sII1p2PwCAyT7bAAAAAAAAAAFFAAAAIgAAANTYJyUJ3ek/AKPLN7M1ez8AgMk+6gAAAAAAAAABRgAAACIAAABqXXPUBXPpPwCqm0OXbHw/AADKPuoAAAAAAAAAAUcAAAAiAAAA+uG+gwIJ6T8AuztbX9p+PwAAyj76AAAAAAAAAAFIAAAAIgAAAJBmCjP/nug/wOVtuROkgD8AAMo++gAAAAAAAAABSQAAACIAAAAi61Xi+zToP4DtPcX32oE/AADLPgoBAAAAAAAAAUoAAAAiAAAABP0Zumuk5z+A7T3F99qBPwCAyz4KAQAAAAAAAAFLAAAAIgAAAJDrv8d+Hec/wPEly2l2gj8AgMs+GQEAAAAAAAABTAAAACIAAAAc2mXVkZbmP8D1DdHbEYM/AADNPhkBAAAAAAAAAU0AAAAiAAAAWKXtGEgZ5j/A9Q3R2xGDPwCAzj4pAQAAAAAAAAFOAAAAIgAAAOSTkyZbkuU/wPUN0dsRgz8AgNA+KQEAAAAAAAABTwAAACIAAADEpVf+ygHlP8DxJctpdoI/AIDSPjkBAAAAAAAAAVAAAAAiAAAAAHHfQYGE5D/A8SXLaXaCPwAAzz45AQAAAAAAAAFRAAAAIgAAADg8Z4U3B+Q/wPEly2l2gj8AAMk+SAEAAAAAAAABUgAAACIAAAB0B+/I7YnjP8DxJctpdoI/AADKPkgBAAAAAAAAAVMAAAAiAAAAWK9YQkcW4z/A9Q3R2xGDPwAAzz5YAQAAAAAAAAFUAAAAIgAAAOwzpPFDrOI/AP7d3L9IhD8AANI+WAEAAAAAAAABVQAAACIAAADU2w1rnTjiP8AFruijf4U/AIDTPmcBAAAAAAAAAVYAAAAiAAAAEKeVrlO74T8AEmb6+VGHPwCA0j5nAQAAAAAAAAFXAAAAIgAAAEZyHfIJPuE/wB0eDFAkiT8AANI+ZwEAAAAAAAABWAAAACIAAACCPaU1wMDgPwAiBhLCv4k/AADSPncBAAAAAAAAAVkAAAAiAAAAauUOrxlN4D/AJe4XNFuKPwAA0j53AQAAAAAAAAFaAAAAIgAAAJka8VDmst8/wC2+IxiSiz8AANI+hwEAAAAAAAABWwAAACIAAAARsQDYUrjeP8AtviMYkos/AADTPocBAAAAAAAAAVwAAAAiAAAAN7qXNkzk3T/ALb4jGJKLPwCA1D6WAQAAAAAAAAFdAAAAIgAAALd88gCMI90/QDKmKYotjD8AgNY+lgEAAAAAAAABXgAAACIAAACT+BA3EnbcPwA2ji/8yIw/AIDYPqYBAAAAAAAAAV8AAAAiAAAAxy3z2N7b2z9APl474P+NPwCA2z6mAQAAAAAAAAFgAAAAIgAAAPti1XqrQds/QCd/KdQ2kD8AAN4+tgEAAAAAAAABYQAAACIAAACLUXuIvrraP0AvTzW4bZE/AIDhPrYBAAAAAAAAAWIAAAAiAAAAa/nkARhH2j8gNx9BnKSSPwAA5D7FAQAAAAAAAAFjAAAAIgAAAFWhTntx09k/YEHjTzkplD8AgOc+xQEAAAAAAAABZAAAACIAAACRAnxgEXPZP2BRg2cBl5Y/AADoPtUBAAAAAAAAAWUAAAAiAAAA12OpRbES2T/AYSN/yQSZPwAA5z7VAQAAAAAAAAFmAAAAIgAAAG9+mpaXxdg/wHWrnAMOnD8AgOY+5AEAAAAAAAABZwAAACIAAAAJmYvnfXjYP+CNG8Cvsp8/AADmPuQBAAAAAAAAAWgAAAAiAAAA+2xApKo+2D8A1D9zitKhPwAA6D70AQAAAAAAAAFpAAAAIgAAAE36uMwdGNg/IObTjQuOpD8AAOs+9AEAAAAAAAABagAAACIAAACVhzH1kPHXPzD4Z6iMSac/AADwPgQCAAAAAAAAAWsAAAAiAAAAlYcx9ZDx1z9wC3ZE6iuqPwAA9z4EAgAAAAAAAAFsAAAAIgAAAJWHMfWQ8dc/kB6E4EcOrT8AAPo+EwIAAAAAAAABbQAAACIAAACVhzH1kPHXP1gZBv/AC7A/AID8PhMCAAAAAAAAAW4AAAAiAAAA4RSqHQTL1z/gJAHQqMqxPwCA/j4TAgAAAAAAAAFvAAAAIgAAAOEUqh0Ey9c/iC+CH7Risz8AQAA/IwIAAAAAAAABcAAAACIAAACJW+axvbfXP5A6wK8tDrU/AMABPyMCAAAAAAAAAXEAAAAiAAAALaIiRnek1z+oRnjBg+C2PwCAAz9CAgAAAAAAAAFyAAAAIgAAANnoXtowkdc/wFOqVLbZuD8AwAM/QgIAAAAAAAABcwAAACIAAADZ6F7aMJHXP1heK6TBcbo/AAAEP0ICAAAAAAAAAXQAAAAiAAAAey+bbup91z9oa1039Gq8PwCABD9CAgAAAAAAAAF1AAAAIgAAAHsvm27qfdc/gHabx20Wvj8AQAU/UgIAAAAAAAABdgAAACIAAAB7L5tu6n3XPxCClphV1b8/AMAFP1ICAAAAAAAAAXcAAAAiAAAAey+bbup91z8QRyfV1dPAPwCABj9hAgAAAAAAAAF4AAAAIgAAAHsvm27qfdc/3MykvUmzwT8AQAY/YQIAAAAAAAABeQAAACIAAAAhdtcCpGrXP+zSgMZ0nMI/AAAGP3ECAAAAAAAAAXoAAAAiAAAAy7wTl11X1z+0WP6u6HvDPwAABj9xAgAAAAAAAAF7AAAAIgAAAHMDUCsXRNc/gN0BFoA0xD8AAAY/gQIAAAAAAAABfAAAACIAAAATSoy/0DDXP0BiBX0X7cQ/AAAGP4ECAAAAAAAAAX0AAAAiAAAAv5DIU4od1z+M5kujQJLFPwCABj+QAgAAAAAAAAF+AAAAIgAAAGfXBOhDCtc/FOvw6SBBxj8AwAY/kAIAAAAAAAABfwAAACIAAAALHkF8/fbWP5zvlTAB8MY/AMAGP6ACAAAAAAAAAYAAAAAiAAAAr2R9ELfj1j9gdJmXmKjHPwBABj+gAgAAAAAAAAGBAAAAIgAAAK9kfRC349Y/MPmc/i9hyD8AAAY/sAIAAAAAAAABggAAACIAAACvZH0Qt+PWPzT+/oV+I8k/AIAGP7ACAAAAAAAAAYMAAAAiAAAAr2R9ELfj1j+Ag78thO/JPwDABz+/AgAAAAAAAAGEAAAAIgAAAK9kfRC349Y/yAiA1Ym7yj8AAAg/vwIAAAAAAAABhQAAACIAAACvZH0Qt+PWP5CNgzwhdMs/AIAHP88CAAAAAAAAAYYAAAAiAAAAr2R9ELfj1j8ck6IE3knMPwBABz/PAgAAAAAAAAGHAAAAIgAAAK9kfRC349Y/KJgEjCwMzT8AgAc/3gIAAAAAAAABiAAAACIAAACvZH0Qt+PWP/AcCPPDxM0/AMAHP94CAAAAAAAAAYkAAAAiAAAAr2R9ELfj1j+4oQtaW33OPwDABz/eAgAAAAAAAAGKAAAAIgAAAAseQXz99tY/BCZSgIQizz8AAAg/7gIAAAAAAAABiwAAACIAAABn1wToQwrXPwwqOob2vc8/AAAIP+4CAAAAAAAAAYwAAAAiAAAAv5DIU4od1z+EF86GIkDQPwAACD/+AgAAAAAAAAGNAAAAIgAAAHMDUCsXRNc/KlquWiWm0D8AgAg//gIAAAAAAAABjgAAACIAAAAhdtcCpGrXP06c0e25+NA/AEAIPw0DAAAAAAAAAY8AAAAiAAAA2ehe2jCR1z9SnsXwckbRPwCABz8NAwAAAAAAAAGQAAAAIgAAAIlb5rG9t9c/FiBb03SK0T8AwAc/HQMAAAAAAAABkQAAACIAAACVhzH1kPHXP7phwSWbydE/AEAIPx0DAAAAAAAAAZIAAAAiAAAA70D1YNcE2D++Y7UoVBfSPwBACT8tAwAAAAAAAAGTAAAAIgAAAE36uMwdGNg/YKUbe3pW0j8AQAo/LQMAAAAAAAABlAAAACIAAACjs3w4ZCvYP6Im9BwOh9I/AMAKPzwDAAAAAAAAAZUAAAAiAAAA+2xApKo+2D/EZ50uxrLSPwCACz88AwAAAAAAAAGWAAAAIgAAAFUmBBDxUdg/pijoH8fU0j8AwAs/TAMAAAAAAAABlwAAACIAAABVJgQQ8VHYP2ipA4Hs8dI/AMALP0wDAAAAAAAAAZgAAAAiAAAAVSYEEPFR2D/qqcDBWgXTPwAADD9bAwAAAAAAAAGZAAAAIgAAAFUmBBDxUdg/Zqp9AskY0z8AAAw/WwMAAAAAAAABmgAAACIAAABVJgQQ8VHYP8xqC7NbJ9M/AAAMP2sDAAAAAAAAAZsAAAAiAAAAs9/Hezdl2D8M62nTEjHTPwAADD9rAwAAAAAAAAGcAAAAIgAAAAmZi+d9eNg/bKv3g6U/0z8AgAw/ewMAAAAAAAABnQAAACIAAABhUk9TxIvYP64rVqRcSdM/AMANP3sDAAAAAAAAAZ4AAAAiAAAAFcXWKlGy2D/uq7TEE1PTPwCADj+KAwAAAAAAAAGfAAAAIgAAAMk3XgLe2Ng/LiwT5cpc0z8AwA4/igMAAAAAAAABoAAAACIAAAB9quXZav/YP0hsQnWmYdM/AAAPP4oDAAAAAAAAAaEAAAAiAAAAi9YwHT452T9orHEFgmbTPwAADz+KAwAAAAAAAAGiAAAAIgAAAPG7P8xXhtk/aKxxBYJm0z8AAA8/mgMAAAAAAAABowAAACIAAABVoU57cdPZP5DsoJVda9M/AAAPP5oDAAAAAAAAAaQAAAAiAAAAvYZdKosg2j+qLNAlOXDTPwCADz+qAwAAAAAAAAGlAAAAIgAAAHklMEXrgNo/qizQJTlw0z8AwBA/qgMAAAAAAAABpgAAACIAAACZfcbLkfTaP9Bs/7UUddM/AAASP7kDAAAAAAAAAacAAAAiAAAAC48gvn572z/qrC5G8HnTPwDAEz+5AwAAAAAAAAGoAAAAIgAAAHugerBrAtw/EO1d1st+0z8AABU/yQMAAAAAAAABqQAAACIAAABHa5gOn5zcPyotjWang9M/AEAWP8kDAAAAAAAAAaoAAAAiAAAAb+952BhK3T9qreuGXo3TPwDAFj/JAwAAAAAAAAGrAAAAIgAAAJ+fpuVlMd4/jO0aFzqS0z8AgBc/2QMAAAAAAAABrAAAACIAAACFwlrKPz/fP4ztGhc6ktM/AEAXP9kDAAAAAAAAAa0AAAAiAAAADixLQ9M54D+M7RoXOpLTPwCAFj/pAwAAAAAAAAGuAAAAIgAAAIjTStep3eA/aq3rhl6N0z8AABU/6QMAAAAAAAABrwAAACIAAABUnmg13XfhPyotjWang9M/AMATP/gDAAAAAAAAAbAAAAAiAAAAeiJK/1Yl4j8Q7V3Wy37TPwBAEz/4AwAAAAAAAAGxAAAAIgAAAKKmK8nQ0uI/0Gz/tRR10z8AgBM/CAQAAAAAAAABsgAAACIAAABucUknBG3jP6os0CU5cNM/AEAUPwgEAAAAAAAAAbMAAAAiAAAAjF+FT5T94z+Q7KCVXWvTPwDAFT8YBAAAAAAAAAG0AAAAIgAAALLjZhkOq+Q/kOyglV1r0z8AABc/GAQAAAAAAAABtQAAACIAAADU0aJBnjvlP5DsoJVda9M/AEAYPycEAAAAAAAAAbYAAAAiAAAAmAYb/ue45T+Q7KCVXWvTPwAAGD8nBAAAAAAAAAG3AAAAIgAAAFil7RhIGeY/aKxxBYJm0z8AABg/NwQAAAAAAAABuAAAACIAAADAivzHYWbmP0hsQnWmYdM/AMAUPzcEAAAAAAAAAbkAAAAiAAAAdpMpQdip5j8uLBPlylzTPwDADz9GBAAAAAAAAAG6AAAAIgAAANbikk4I2uY/COzjVO9X0z8AgOs+RgQAAAAAAAABuwAAACIAAAA4MvxbOArnPy4sE+XKXNM/AIClPlYEAAAAAAAAAbwAAAAiAAAARF5HnwtE5z9orHEFgmbTPwAASj5WBAAAAAAAAAG9AAAAIgAAADYokTI5Deo/vjaUNNb01D8AAAQ+AAAAAAAAAAABvgAAACIAAAA2KJEyOQ3qPzw21/Nn4dQ/AAA4Ph8AAAAAAAAAAb8AAAAiAAAANiiRMjkN6j96tbuSQsTUPwAAUD4fAAAAAAAAAAHAAAAAIgAAAIhLr/yVA+o/2nTPwfir1D8AAF0+HwAAAAAAAAABwQAAACIAAACIS6/8lQPqP3i0QRFmndQ/AAB7Ph8AAAAAAAAAAcIAAAAiAAAA3m7NxvL56T8Y9LNg047UPwAAhD4uAAAAAAAAAAHDAAAAIgAAAN5uzcby+ek/2HNVQByF1D8AAIg+LgAAAAAAAAABxAAAACIAAAAskuuQT/DpP5bz9h9le9Q/AICIPj4AAAAAAAAAAcUAAAAiAAAAgLUJW6zm6T84M2lv0mzUPwAAhz4+AAAAAAAAAAHGAAAAIgAAANTYJyUJ3ek/FvM53/Zn1D8AgIY+PgAAAAAAAAABxwAAACIAAAAo/EXvZdPpP3izx4+JdtQ/AACGPk4AAAAAAAAAAcgAAAAiAAAAeh9kucLJ6T+W8/YfZXvUPwAAhj5OAAAAAAAAAAHJAAAAIgAAANBCgoMfwOk/uDMmsECA1D8AgIQ+TgAAAAAAAAABygAAACIAAAB4ib4X2azpP9hzVUAchdQ/AACDPk4AAAAAAAAAAcsAAAAiAAAAHND6q5KZ6T+W8/YfZXvUPwCAgz5OAAAAAAAAAAHMAAAAIgAAAGpdc9QFc+k/ODNpb9Js1D8AgIQ+XQAAAAAAAAABzQAAACIAAAC06uv8eEzpP/ayCk8bY9Q/AICIPm0AAAAAAAAAAc4AAAAiAAAAVpuC70gc6T+0MqwuZFnUPwAAjz5tAAAAAAAAAAHPAAAAIgAAAEpvN6x14ug/VnIeftFK1D8AAJQ+fQAAAAAAAAAB0AAAACIAAACQZgoz/57oP/SxkM0+PNQ/AACaPn0AAAAAAAAAAdEAAAAiAAAAKIH7g+VR6D+0MTKthzLUPwCAnj6MAAAAAAAAAAHSAAAAIgAAAMKb7NTLBOg/dLHTjNAo1D8AAKQ+nAAAAAAAAAAB0wAAACIAAABctt0lsrfnPxLxRdw9GtQ/AICmPqsAAAAAAAAAAdQAAAAiAAAAloFlaWg65z/ysBZMYhXUPwCAqD6rAAAAAAAAAAHVAAAAIgAAANBM7aweveY/sjC4K6sL1D8AgKo+qwAAAAAAAAAB1gAAACIAAAAMGHXw1D/mP7IwuCurC9Q/AICsPrsAAAAAAAAAAdcAAAAiAAAAQuP8M4vC5T+yMLgrqwvUPwCArT67AAAAAAAAAAHYAAAAIgAAAMo7/Z+0HuU/sjC4K6sL1D8AAK8+ywAAAAAAAAAB2QAAACIAAABQlP0L3nrkP/KwFkxiFdQ/AICvPssAAAAAAAAAAdoAAAAiAAAALBAcQmTN4z8S8UXcPRrUPwCArz7aAAAAAAAAAAHbAAAAIgAAAFivWEJHFuM/dLHTjNAo1D8AALA+2gAAAAAAAAAB3AAAACIAAAAuldHW40viP7QxMq2HMtQ/AACwPuoAAAAAAAAAAd0AAAAiAAAArFcsoSOL4T80Mu/t9UXUPwAAsD7qAAAAAAAAAAHeAAAAIgAAANz2aKEG1OA/lvJ8nohU1D8AALA++gAAAAAAAAAB3wAAACIAAABcucNrRhPgP/ayCk8bY9Q/AICuPvoAAAAAAAAAAeAAAAAiAAAAEbEA2FK43j/2sgpPG2PUPwAArj4JAQAAAAAAAAHhAAAAIgAAABU2tmzSNt0/9rIKTxtj1D8AAK8+CQEAAAAAAAAB4gAAACIAAAAVu2sBUrXbP9Zy274/XtQ/AICwPhkBAAAAAAAAAeMAAAAiAAAAX82ZvkQN2j8W8znf9mfUPwAAsD4ZAQAAAAAAAAHkAAAAIgAAAAmZi+d9eNg/9rIKTxtj1D8AAK8+KAEAAAAAAAAB5QAAACIAAAALHkF8/fbWPzgzaW/SbNQ/AICuPigBAAAAAAAAAeYAAAAiAAAAC6P2EH111T+W8/YfZXvUPwAArz4oAQAAAAAAAAHnAAAAIgAAALyaM32JGtQ/OjTj8K6T1D8AgK8+OAEAAAAAAAAB6AAAACIAAAAnBfjAIubSP9p0z8H4q9Q/AICvPjgBAAAAAAAAAekAAAAiAAAA5iiAcALF0T+8NRqz+c3UPwAAsD5IAQAAAAAAAAHqAAAAIgAAAP8FzIsot9A/fLY1FB/r1D8AALA+SAEAAAAAAAAB6wAAACIAAADqOLclKnnPP4C3r5X7EdU/AACxPlcBAAAAAAAAAewAAAAiAAAAjNhdC5CqzT9AOMv2IC/VPwCAsj5XAQAAAAAAAAHtAAAAIgAAANjqi8iCAsw/ArnmV0ZM1T8AgLM+dwEAAAAAAAAB7gAAACIAAACA4sg0j6fKP8Q5ArlradU/AAC1PncBAAAAAAAAAe8AAAAiAAAAiGd+yQ4myT+Guh0akYbVPwCAtD53AQAAAAAAAAHwAAAAIgAAADxfuzUby8c/SDs5e7aj1T8AALQ+hgEAAAAAAAAB8QAAACIAAABC5HDKmknGPyj8g2y3xdU/AAC0PoYBAAAAAAAAAfIAAAAiAAAAWsG85cA7xT8Kvc5duOfVPwAAtT6GAQAAAAAAAAHzAAAAIgAAAMArgSlaB8Q/Lv53b3AT1j8AALo+lgEAAAAAAAAB9AAAACIAAACMe1QcDSDDP04/IYEoP9Y/AIDAPpYBAAAAAAAAAfUAAAAiAAAADD6v5kxfwj/0gIfTTn7WPwAAxz6lAQAAAAAAAAH2AAAAIgAAAEhzkYgZxcE/9oJ71gfM1j8AgM4+pQEAAAAAAAAB9wAAACIAAAB6qHMq5irBP1ZF/YlTKNc/AADTPrUBAAAAAAAAAfgAAAAiAAAArt1VzLKQwD8cyAzuMZPXPwAA1j61AQAAAAAAAAH5AAAAIgAAAJSFv0UMHcA/oMq9MVn01z8AgNc+xQEAAAAAAAAB+gAAACIAAACMdUPPsQW/P2ZNzZU3X9g/AIDXPsUBAAAAAAAAAfsAAAAiAAAA8N8HE0vRvT8s0Nz5FcrYPwCA1j7UAQAAAAAAAAH8AAAAIgAAAFRKzFbknLw/0BK9zRgw2T8AANY+1AEAAAAAAAAB/QAAACIAAAC8tJCafWi7P/ZVWuKJqdk/AADXPtQBAAAAAAAAAf4AAAAiAAAAJB9V3hY0uj8cmff2+iLaPwCA2T7kAQAAAAAAAAH/AAAAIgAAAIiJGSKw/7g/gFzzKyOm2j8AANo+5AEAAAAAAAABAAEAACIAAACGDs+2L363P4Zg2zGVQds/AADaPvQBAAAAAAAAAQEBAAAiAAAA6niT+shJtj+OZMM3B93bPwAA3T70AQAAAAAAAAECAQAAIgAAAP79SI9IyLQ/+ig57guH3D8AAOM+AwIAAAAAAAABAwEAACIAAADogv4jyEazP6JtDcXHOt0/AADlPgMCAAAAAAAAAQQBAAAiAAAAYO3CZ2ESsj8GMoN7zOTdPwAA5j4TAgAAAAAAAAEFAQAAIgAAABg9lloUK7E/cvb4MdGO3j8AAOY+EwIAAAAAAAABBgEAACIAAADEV4er+t2wP5Y6EMgeL98/AADnPiICAAAAAAAAAQcBAAAiAAAAIE+1PFvtrz9+/sg9tcXfPwCA5z4iAgAAAAAAAAEIAQAAIgAAAFiEl94nU68/UyHwaQEz4D8AgOc+MgIAAAAAAAABCQEAACIAAACIuXmA9LiuPzfjtNzee+A/AADqPjICAAAAAAAAAQoBAAAiAAAAvO5bIsEerj/bJBsvBbvgPwCA7j5CAgAAAAAAAAELAQAAIgAAAPAjPsSNhK0/jQaZSZn84D8AgPE+QgIAAAAAAAABDAEAACIAAADwIz7EjYStPz3oFmQtPuE/AAD0PlECAAAAAAAAAQ0BAAAiAAAA8CM+xI2ErT+xSTZeCnbhPwCA9j5RAgAAAAAAAAEOAQAAIgAAAPAjPsSNhK0/I6tVWOet4T8AgPg+YQIAAAAAAAABDwEAACIAAADwIz7EjYStP2csLvp63uE/AID5PmECAAAAAAAAARABAAAiAAAA8CM+xI2ErT+HbdcLMwriPwCA+T5xAgAAAAAAAAERAQAAIgAAAPAjPsSNhK0/q66AHes14j8AAPo+cQIAAAAAAAABEgEAACIAAADwIz7EjYStP71PEmc1X+I/AAD6PoACAAAAAAAAARMBAAAiAAAA8CM+xI2ErT+tsHQgpIPiPwAA+j6AAgAAAAAAAAEUAQAAIgAAAPAjPsSNhK0/gdGnSTej4j8AAPs+kAIAAAAAAAABFQEAACIAAADwIz7EjYStPx8SlBqBu+I/AID7PpACAAAAAAAAARYBAAAiAAAA8CM+xI2ErT+/UoDrytPiPwCA+z6fAgAAAAAAAAEXAQAAIgAAAPAjPsSNhK0/Y5NsvBTs4j8AAPw+nwIAAAAAAAABGAEAACIAAADwIz7EjYStP/EzQcXwAeM/AAD8Pp8CAAAAAAAAARkBAAAiAAAA8CM+xI2ErT+jFEVeqBzjPwAA/D6vAgAAAAAAAAEaAQAAIgAAAPAjPsSNhK0/ZZVgv8054z8AAP0+rwIAAAAAAAABGwEAACIAAADwIz7EjYStPze2k+hgWeM/AID+Pr8CAAAAAAAAARwBAAAiAAAA8CM+xI2ErT/5Nq9JhnbjPwBAAD+/AgAAAAAAAAEdAQAAIgAAALzuWyLBHq4/ubfKqquT4z8AwAA/zgIAAAAAAAABHgEAACIAAABYhJfeJ1OvP3s45gvRsOM/AMAAP84CAAAAAAAAAR8BAAAiAAAAIE+1PFvtrz8tGeqkiMvjPwCAAT/eAgAAAAAAAAEgAQAAIgAAAPiMaU3HQ7A/v7m+rWTh4z8AQAI/3gIAAAAAAAABIQEAACIAAADEV4er+t2wP09ak7ZA9+M/AEADP+4CAAAAAAAAASIBAAAiAAAAxFeHq/rdsD/h+me/HA3kPwBABD/uAgAAAAAAAAEjAQAAIgAAABg9lloUK7E/c5s8yPgi5D8AwAQ//QIAAAAAAAABJAEAACIAAAAYPZZaFCuxP89byniLMeQ/AIAFP/0CAAAAAAAAASUBAAAiAAAAkiKlCS54sT9RXIe5+UTkPwDABj8NAwAAAAAAAAEmAQAAIgAAAPoHtLhHxbE/tRwVaoxT5D8AgAg/DQMAAAAAAAABJwEAACIAAAD6B7S4R8WxP1ddATvWa+Q/AAAKPxwDAAAAAAAAASgBAAAiAAAAxtLRFntfsj/Fvaaz1nzkPwBACz8cAwAAAAAAAAEpAQAAIgAAAJSd73Su+bI/Rb5j9ESQ5D8AwAs/LAMAAAAAAAABKgEAACIAAADITRyC++CzP7keCW1FoeQ/AIAMPywDAAAAAAAAASsBAAAiAAAA/v1Ij0jItD8JP39Vaq3kPwBADD88AwAAAAAAAAEsAQAAIgAAALbIZu17YrU/Z/8MBv275D8AAAw/PAMAAAAAAAABLQEAACIAAACWk4RLr/y1P6l/aya0xeQ/AAAMP0sDAAAAAAAAAS4BAAAiAAAAUF6iqeKWtj/n/8lGa8/kPwCADD9LAwAAAAAAAAEvAQAAIgAAADIpwAcWMbc/NyBAL5Db5D8AwAw/SwMAAAAAAAABMAEAACIAAABm2ewUYxi4P3mgnk9H5eQ/AMAMP1sDAAAAAAAAATEBAAAiAAAAIKQKc5ayuD+rgOWnkOzkPwAADT9bAwAAAAAAAAEyAQAAIgAAAFRUN4Djmbk/ycAUOGzx5D8AAA0/WwMAAAAAAAABMwEAACIAAABYz4HrYxu7P+kARMhH9uQ/AIANP2sDAAAAAAAAATQBAAAiAAAA7GS9p8pPvD8LQXNYI/vkPwBADj9rAwAAAAAAAAE1AQAAIgAAAFjFFsJkHr4/G+GKIJH95D8AwA8/egMAAAAAAAABNgEAACIAAABgUN2jP7fAPz0hurBsAuU/AIARP4oDAAAAAAAAATcBAAAiAAAAYssnD8A4wj89IbqwbALlPwCAEz+KAwAAAAAAAAE4AQAAIgAAAAy5+VHN4MM/G+GKIJH95D8AABY/mQMAAAAAAAABOQEAACIAAAB2GVNsZ6/FP/2gW5C1+OQ/AEAYP5kDAAAAAAAAAToBAAAiAAAAPF+7NRvLxz/JwBQ4bPHkPwCAGj+pAwAAAAAAAAE7AQAAIgAAAFYynCdCwMk/i0C2F7Xn5D8AwBo/qQMAAAAAAAABPAEAACIAAADY6ovIggLMP0nAV/f93eQ/AIAaP7kDAAAAAAAAAT0BAAAiAAAABBYDQVBrzj/5n+EO2dHkPwCAGT+5AwAAAAAAAAE+AQAAIgAAAJggvdwOatA/qX9rJrTF5D8AgBg/yAMAAAAAAAABPwEAACIAAACemwdIj+vRP0m/3XUht+Q/AMAYP8gDAAAAAAAAAUABAAAiAAAAmxZSsw9t0z/5nmeN/KrkPwBAGT/YAwAAAAAAAAFBAQAAIgAAAPZKYIrWAdU/uR4JbUWh5D8AwBk/2AMAAAAAAAABQgEAACIAAADxxar1VoPWP4U+whT8meQ/AIAaP+gDAAAAAAAAAUMBAAAiAAAAo7N8OGQr2D9FvmP0RJDkPwDAGz/oAwAAAAAAAAFEAQAAIgAAAPnnig8rwNk/Fd4cnPuI5D8AgB0/9wMAAAAAAAABRQEAACIAAACt1VxSOGjbPwM+BdSNhuQ/AAAfP/cDAAAAAAAAAUYBAAAiAAAAw6g9RF9d3T8DPgXUjYbkPwDAID8HBAAAAAAAAAFHAQAAIgAAAN97HjaGUt8/Rb5j9ESQ5D8AgCE/BwQAAAAAAAABSAEAACIAAADOyh1eM5rgP5Xe2dxpnOQ/AEAiPxYEAAAAAAAAAUkBAAAiAAAAAHtKa4CB4T/VXjj9IKbkPwCAIT8WBAAAAAAAAAFKAQAAIgAAAIZOlUIqX+I/Nx/GrbO05D8AwCA/JgQAAAAAAAABSwEAACIAAAC0aByujSnjP3efJM5qvuQ/AMAaPyYEAAAAAAAAAUwBAAAiAAAA2uz9dwfX4z+b31NeRsPkPwCAEj82BAAAAAAAAAFNAQAAIgAAAKa3G9Y6ceQ/m99TXkbD5D8AAOo+NgQAAAAAAAABTgEAACIAAAC+D7Jc4eTkP/meZ438quQ/AICcPjYEAAAAAAAAAU8BAAAiAAAAIF8bahEV5T/XXb57RH/kPwAAOT5lBAAAAAAAAAFQAQAAIgAAAFwxKJEyOek/UcQ//W955T8AABg+AAAAAAAAAAABUQEAACIAAABcMSiRMjnpP/EDskzdauU/AABRPhAAAAAAAAAAAVIBAAAiAAAADqSvaL9f6T/fY5qEb2jlPwAAbD4QAAAAAAAAAAFTAQAAIgAAALTq6/x4TOk/32OahG9o5T8AAHI+EAAAAAAAAAABVAEAACIAAAC06uv8eEzpP99jmoRvaOU/AICDPhAAAAAAAAAAAVUBAAAiAAAAtOrr/HhM6T/fY5qEb2jlPwAAhj4fAAAAAAAAAAFWAQAAIgAAALTq6/x4TOk/wSNr9JNj5T8AgIc+HwAAAAAAAAABVwEAACIAAAC06uv8eEzpP6+DUywmYeU/AACIPi8AAAAAAAAAAVgBAAAiAAAAtOrr/HhM6T+h4ztkuF7lPwAAiD4vAAAAAAAAAAFZAQAAIgAAAAYOCsfVQuk/j0MknEpc5T8AAIg+PgAAAAAAAAABWgEAACIAAABcMSiRMjnpP3+jDNTcWeU/AACMPj4AAAAAAAAAAVsBAAAiAAAABHhkJewl6T9vA/ULb1flPwCAkz4+AAAAAAAAAAFcAQAAIgAAAFabgu9IHOk/X2PdQwFV5T8AgJk+TgAAAAAAAAABXQEAACIAAACovqC5pRLpP0/DxXuTUuU/AACgPk4AAAAAAAAAAV4BAAAiAAAA+uG+gwIJ6T8/I66zJVDlPwAApz5OAAAAAAAAAAFfAQAAIgAAAE4F3U1f/+g/PyOusyVQ5T8AgK4+TgAAAAAAAAABYAEAACIAAAD2SxniGOzoPz8jrrMlUOU/AAC2Pk4AAAAAAAAAAWEBAAAiAAAASm83rHXi6D9fY91DAVXlPwAAvj5OAAAAAAAAAAFiAQAAIgAAAJySVXbS2Og/X2PdQwFV5T8AAMY+XgAAAAAAAAABYwEAACIAAABA2ZEKjMXoP3+jDNTcWeU/AADOPl4AAAAAAAAAAWQBAAAiAAAA6h/OnkWy6D+h4ztkuF7lPwAA1T5tAAAAAAAAAAFlAQAAIgAAAJBmCjP/nug/r4NTLCZh5T8AgNs+bQAAAAAAAAABZgEAACIAAACK0GSRFYLoP8Eja/STY+U/AIDgPn0AAAAAAAAAAWcBAAAiAAAAgjq/7ytl6D/BI2v0k2PlPwAA5j6NAAAAAAAAAAFoAQAAIgAAACLrVeL7NOg/wSNr9JNj5T8AgOk+nAAAAAAAAAABaQEAACIAAAAWvwqfKPvnP8Eja/STY+U/AADsPqwAAAAAAAAAAWoBAAAiAAAACJO/W1XB5z/BI2v0k2PlPwCA7j6sAAAAAAAAAAFrAQAAIgAAAPjQznaYauc/wSNr9JNj5T8AgPA+ywAAAAAAAAABbAEAACIAAACKVRomlQDnP8/DgrwBZuU/AIDxPssAAAAAAAAAAW0BAAAiAAAAHNpl1ZGW5j/xA7JM3WrlPwCA8T7LAAAAAAAAAAFuAQAAIgAAAAaCz07rIuY/QSQoNQJ35T8AAPM+2wAAAAAAAAABbwEAACIAAADqKTnIRK/lP5FEnh0ng+U/AID0PtsAAAAAAAAAAXABAAAiAAAAyjv9n7Qe5T/fZBQGTI/lPwCA9j7bAAAAAAAAAAFxAQAAIgAAAFoqo63Hl+Q/QyWitt6d5T8AgPg++gAAAAAAAAABcgEAACIAAADggqMZ8fPjP28F6Q4opeU/AAD4PvoAAAAAAAAAAXMBAAAiAAAAXkX+4zAz4z9vBekOKKXlPwAA+D76AAAAAAAAAAF0AQAAIgAAANpxswyHVeI/Y2XRRrqi5T8AAPk++gAAAAAAAAABdQEAACIAAABUnmg13XfhPyPlciYDmeU/AID7PgoBAAAAAAAAAXYBAAAiAAAAzsodXjOa4D/zBCzOuZHlPwAA/D4KAQAAAAAAAAF3AQAAIgAAAEVhLeWfn98/sYTNrQKI5T8AAPs+GQEAAAAAAAABeAEAACIAAABD5uJ5Hx7eP4GkhlW5gOU/AID6PhkBAAAAAAAAAXkBAAAiAAAAR2uYDp+c3D9BJCg1AnflPwAA+z4pAQAAAAAAAAF6AQAAIgAAAPti1XqrQds/IeT4pCZy5T8AgPs+KQEAAAAAAAABewEAACIAAACxWhLnt+bZPxFE4dy4b+U/AAD9PjgBAAAAAAAAAXwBAAAiAAAAYVJPU8SL2D8RROHcuG/lPwCA/T44AQAAAAAAAAF9AQAAIgAAACF21wKkatc/QSQoNQJ35T8AAP8+SAEAAAAAAAABfgEAACIAAAA7UyMeylzWP4GkhlW5gOU/AID/PkgBAAAAAAAAAX8BAAAiAAAAC6P2EH111T/fZBQGTI/lPwCAAD9YAQAAAAAAAAGAAQAAIgAAAI9lUdu8tNQ/U8W5fkyg5T8AQAA/WAEAAAAAAAABgQEAACIAAAAOKKyl/PPTP7OFRy/fruU/AAD/PmcBAAAAAAAAAYIBAAAiAAAAQV2OR8lZ0z8VRtXfcb3lPwCA/z5nAQAAAAAAAAGDAQAAIgAAAM1LNFXc0tI/dQZjkATM5T8AQAA/dwEAAAAAAAABhAEAACIAAAAAgRb3qDjSP7eGwbC71eU/AMAAP3cBAAAAAAAAAYUBAAAiAAAAP+JD3EjY0T/3BiDRct/lPwDAAD+HAQAAAAAAAAGGAQAAIgAAANj8NC0vi9E/RyeWuZfr5T8AAAE/hwEAAAAAAAABhwEAACIAAAAqiq1VomTRP6XnI2oq+uU/AIABP4cBAAAAAAAAAYgBAAAiAAAAchcmfhU+0T8p6OCqmA3mPwBAAT+mAQAAAAAAAAGJAQAAIgAAAB1eYhLPKtE/u4i1s3Qj5j8AAAE/pgEAAAAAAAABigEAACIAAADDpJ6miBfRP1nJoYS+O+Y/AIABP6YBAAAAAAAAAYsBAAAiAAAAaevaOkIE0T8dSr3l41jmPwBAAj+mAQAAAAAAAAGMAQAAIgAAAAsyF8/78NA/62rwDnd45j8AQAM/tQEAAAAAAAABjQEAACIAAAALMhfP+/DQP93LUsjlnOY/AMAEP7UBAAAAAAAAAY4BAAAiAAAAt3hTY7Xd0D/fzMxJwsPmPwAABj/FAQAAAAAAAAGPAQAAIgAAAP8FzIsot9A/Aw52W3rv5j8AQAc/xQEAAAAAAAABkAEAACIAAABQk0S0m5DQP1EvZsV7Iuc/AMAHP9kBAAAAAAAAAZEBAAAiAAAAQ2f5cMhW0D/FkIW/WFrnPwDABz/ZAQAAAAAAAAGSAQAAIgAAADY7ri31HNA/S5K8gaOU5z8AQAc/6AEAAAAAAAABkwEAACIAAABSHsbUQ8bPP73z23uAzOc/AAAHP+gBAAAAAAAAAZQBAAAiAAAAOMYvTp1Szz99dXFeghDoPwAABz/4AQAAAAAAAAGVAQAAIgAAAB5umcf23s4/QfcGQYRU6D8AAAc/+AEAAAAAAAABlgEAACIAAAAEFgNBUGvOPzdZ43vPn+g/AAAHPwgCAAAAAAAAAZcBAAAiAAAApjD0kTYezj8pu7+2GuvoPwCABz8IAgAAAAAAAAGYAQAAIgAAAIzYXQuQqs0/DX2EKfgz6T8AQAg/FwIAAAAAAAABmQEAACIAAABogMeE6TbNPx8fkPQehOk/AEAJPxcCAAAAAAAAAZoBAAAiAAAAUCgx/kLDzD8F4VRn/MzpPwBACj8nAgAAAAAAAAGbAQAAIgAAAIxdE6APKcw/F4NgMiMd6j8AQAs/JwIAAAAAAAABnAEAACIAAAAKIG5qT2jLPyklbP1Jbeo/AMALPzYCAAAAAAAAAZ0BAAAiAAAAgOLINI+nyj8rJ2AAA7vqPwCADD82AgAAAAAAAAGeAQAAIgAAAAilI//O5sk/A0kNq3IB6z8AQA0/RgIAAAAAAAABnwEAACIAAACIZ37JDibJP9NqulXiR+s/AEAOP0YCAAAAAAAAAaABAAAiAAAAupxga9uLyD93rCCoCIfrPwBADz9GAgAAAAAAAAGhAQAAIgAAAPjRQg2o8cc/CU5vMsHD6z8AQBA/VgIAAAAAAAABogEAACIAAADeeayGAX7HP41PpvQL/us/AMAQP1YCAAAAAAAAAaMBAAAiAAAAbpSd1+cwxz//sMXu6DXsPwDAED9lAgAAAAAAAAGkAQAAIgAAABCvjijO48Y/cRLl6MVt7D8AgBE/ZQIAAAAAAAABpQEAACIAAABcPAdRQb3GP+FzBOOipew/AEASP3UCAAAAAAAAAaYBAAAiAAAAoMl/ebSWxj8XVcW8yNPsPwAAEj91AgAAAAAAAAGnAQAAIgAAAKDJf3m0lsY/J/ZWBhP97D8AABI/hQIAAAAAAAABqAEAACIAAACgyX95tJbGP13XF+A4K+0/AAASP4UCAAAAAAAAAakBAAAiAAAAoMl/ebSWxj9reKkpg1TtPwAAEj+UAgAAAAAAAAGqAQAAIgAAAFw8B1FBvcY/oVlqA6mC7T8AABI/lAIAAAAAAAABqwEAACIAAAAQr44ozuPGP7H6+0zzq+0/AIASP6QCAAAAAAAAAawBAAAiAAAAEK+OKM7jxj/Dm42WPdXtPwDAEj+kAgAAAAAAAAGtAQAAIgAAABCvjijO48Y/pVzYhz737T8AwBI/swIAAAAAAAABrgEAACIAAAAQr44ozuPGP2Xd8+hjFO4/AEASP7MCAAAAAAAAAa8BAAAiAAAAEK+OKM7jxj8XvveBGy/uPwAAEj/DAgAAAAAAAAGwAQAAIgAAABCvjijO48Y/yZ77GtNJ7j8AgBI/wwIAAAAAAAABsQEAACIAAABcPAdRQb3GP1s/0COvX+4/AEATP9MCAAAAAAAAAbIBAAAiAAAAoMl/ebSWxj89ABsVsIHuPwDAEz/TAgAAAAAAAAGzAQAAIgAAAPZW+KEncMY/2UAH5vmZ7j8AwBM/4gIAAAAAAAABtAEAACIAAABC5HDKmknGP48hC3+xtO4/AAAUP+ICAAAAAAAAAbUBAAAiAAAAQuRwyppJxj8vYvdP+8zuPwAAFD/yAgAAAAAAAAG2AQAAIgAAAELkcMqaScY/zaLjIEXl7j8AABQ/8gIAAAAAAAABtwEAACIAAABC5HDKmknGP1OjoGGz+O4/AIAUPwIDAAAAAAAAAbgBAAAiAAAAQuRwyppJxj/v44wy/RDvPwDAFD8CAwAAAAAAAAG5AQAAIgAAAELkcMqaScY/ceRJc2sk7z8AwBQ/EQMAAAAAAAABugEAACIAAAD2VvihJ3DGP+NE7+trNe8/AIAVPxEDAAAAAAAAAbsBAAAiAAAAoMl/ebSWxj8hxU0MIz/vPwBAFj8RAwAAAAAAAAG8AQAAIgAAABCvjijO48Y/Y0WsLNpI7z8AwBc/IQMAAAAAAAABvQEAACIAAADeeayGAX7HP4eF27y1Te8/AIAZPyEDAAAAAAAAAb4BAAAiAAAABirZk05lyD/FBTrdbFfvPwAAGz8wAwAAAAAAAAG/AQAAIgAAAKK/FFC1mck/9eWANbZe7z8AwBw/MAMAAAAAAAABwAEAACIAAAAKIG5qT2jLP0UG9x3bau8/AIAdP0ADAAAAAAAAAcEBAAAiAAAAHPNOXHZdzT+FhlU+knTvPwDAHT9AAwAAAAAAAAHCAQAAIgAAAAaRTazQ7M8/BYcSfwCI7z8AAB4/UAMAAAAAAAABwwEAACIAAAA3tviYdZ7RP3fnt/cAme8/AIAeP1ADAAAAAAAAAcQBAAAiAAAA6KPK24JG0z/nR11wAarvPwBAID9fAwAAAAAAAAHFAQAAIgAAAPZKYIrWAdU/OWjTWCa27z8AACM/XwMAAAAAAAABxgEAACIAAAChODLN46nWP6nIeNEmx+8/AEAkP28DAAAAAAAAAccBAAAiAAAA+2xApKo+2D/76O65S9PvPwBAJT9vAwAAAAAAAAHIAQAAIgAAAPnnig8rwNk/J8k1EpXa7z8AQCU/fwMAAAAAAAAByQEAACIAAABH8E2jHhvbPztpTdoC3e8/AAAlP38DAAAAAAAAAcoBAAAiAAAA24WJX4VP3D8nyTUSldrvPwAAIT+OAwAAAAAAAAHLAQAAIgAAAHsbxRvsg90/++juuUvT7z8AgBs/jgMAAAAAAAABzAEAACIAAAARsQDYUrjeP/vo7rlL0+8/AMANP54DAAAAAAAAAc0BAAAiAAAAU414KHPZ3z/pSNfx3dDvPwCA+T6eAwAAAAAAAAHOAQAAIgAAABxYloamc+A/GykeSifY7z8AAKw+zQMAAAAAAAABzwEAACIAAACQUb+nhOyMPxCAopWch78/AACAPgAAAAAAAAAAAdABAAAiAAAA0IAzrkWCmj8Qfq6S4zm/PwAAsD4PAAAAAAAAAAHRAQAAIgAAAEi2rq0jRKA/iH5r01FNvz8AAMY+DwAAAAAAAAAB0gEAACIAAADoQX9Ai3ukP5B/5VQudL8/AIDCPg8AAAAAAAAAAdMBAAAiAAAADDgUF4x+pz8QgKKVnIe/PwAAxj4PAAAAAAAAAAHUAQAAIgAAAKzD5Knztas/kIBf1gqbvz8AAMc+DwAAAAAAAAAB1QEAACIAAAD4jGlNx0OwPxCClphV1b8/AIDIPg8AAAAAAAAAAdYBAAAiAAAAYmgN0+GTsz8IQsVNhxHAPwCAyT4fAAAAAAAAAAHXAQAAIgAAAGbZ7BRjGLg/kEP8D9JLwD8AgMk+HwAAAAAAAAAB2AEAACIAAAB0+vhjMYS9PxBFM9IchsA/AADKPi8AAAAAAAAAAdkBAAAiAAAASHORiBnFwT8QRyfV1dPAPwAAyj4vAAAAAAAAAAHaAQAAIgAAAI72noeNocQ/mEhelyAOwT8AAMs+LwAAAAAAAAAB2wEAACIAAAA8X7s1G8vHP9jJNjm0PsE/AADJPj4AAAAAAAAAAdwBAAAiAAAAIv25hXVayj8YSw/bR2/BPwCAxz4+AAAAAAAAAAHdAQAAIgAAAFAoMf5Cw8w/nExGnZKpwT8AgLE+TgAAAAAAAAAB3gEAACIAAAB0+xHwabjOP9zNHj8m2sE/AICSPl0AAAAAAAAAAd8BAAAiAAAA6a01BYJD0D/gzpjAAgHCPwAART5dAAAAAAAAAAHgAQAAIgAAALimy5TaiMU/KEivg84atz8AADA+AAAAAAAAAAAB4QEAACIAAAAojNpD9NXFPyhGu4AVzbY/AAByPg8AAAAAAAAAAeIBAAAiAAAAKIzaQ/TVxT8gRUH/OKa2PwAAiD4PAAAAAAAAAAHjAQAAIgAAANL+YRuB/MU/oESEvsqStj8AgJI+DwAAAAAAAAAB5AEAACIAAADS/mEbgfzFP6BEhL7KkrY/AACoPg8AAAAAAAAAAeUBAAAiAAAAQuRwyppJxj+gRIS+ypK2PwCAuD4fAAAAAAAAAAHmAQAAIgAAAPZW+KEncMY/oESEvsqStj8AAMc+HwAAAAAAAAAB5wEAACIAAABcPAdRQb3GP6BEhL7KkrY/AADNPi4AAAAAAAAAAegBAAAiAAAAuiEWAFsKxz8gRUH/OKa2PwAAzz4uAAAAAAAAAAHpAQAAIgAAAN55rIYBfsc/KEa7gBXNtj8AANA+PgAAAAAAAAAB6gEAACIAAABUt1G8wT7IPzBHNQLy87Y/AIDNPj4AAAAAAAAAAesBAAAiAAAAiGd+yQ4myT8wSSkFq0G3PwCAyj4+AAAAAAAAAAHsAQAAIgAAACL9uYV1Wso/sExUyq7Jtz8AAMs+TgAAAAAAAAAB7QEAACIAAABoBX0ZabXLP8BRtlH9i7g/AIDNPk4AAAAAAAAAAe4BAAAiAAAAaIDHhOk2zT9QWE+bloi5PwCAzT5dAAAAAAAAAAHvAQAAIgAAAB5umcf23s4/0F9iZgysuj8AAM4+XQAAAAAAAAAB8AEAACIAAADprTUFgkPQP+BmuPATvLs/AIDSPl0AAAAAAAAAAfEBAAAiAAAAw6SepogX0T9wbsu7id+8PwCA2T5tAAAAAAAAAAHyAQAAIgAAAOYogHACxdE/gHabx20Wvj8AgN8+bQAAAAAAAAAB8wEAACIAAAASrWE6fHLSP4h+a9NRTb8/AADmPn0AAAAAAAAAAfQBAAAiAAAA2nd/mK8M0z8MQz/PYzjAPwCA6j6MAAAAAAAAAAH1AQAAIgAAAOijytuCRtM/1MbItB7KwD8AAO8+jAAAAAAAAAAB9gEAACIAAACbFlKzD23TPxhKlVlrSME/AADxPowAAAAAAAAAAfcBAAAiAAAAmxZSsw9t0z9gzWH+t8bBPwCA8j6cAAAAAAAAAAH4AQAAIgAAAEFdjkfJWdM/pFAuowRFwj8AgPU+nAAAAAAAAAAB+QEAACIAAAA0MUME9h/TP6hTnCeaucI/AAD5PqsAAAAAAAAAAfoBAAAiAAAAzUs0VdzS0j+sV4QtDFXDPwAA/j6rAAAAAAAAAAH7AQAAIgAAAFk62mLvS9I/OFuv8g/dwz8AwAE/uwAAAAAAAAAB/AEAACIAAAA3tviYdZ7RP3jee5dcW8Q/AEAEP7sAAAAAAAAAAf0BAAAiAAAAXb+P927K0D9AYYv7OsbEPwCABj/LAAAAAAAAAAH+AQAAIgAAAJ6rPv22n88/xGM8P2InxT8AgAc/ywAAAAAAAAAB/wEAACIAAADADUCtXBDNP8hlMEIbdcU/AEAIP9oAAAAAAAAAAQACAAAiAAAAIv25hXVayj+M58UkHbnFPwCA/j7aAAAAAAAAAAEBAgAAIgAAACoHJa90V8c/kOg/pvnfxT8AAOU+6gAAAAAAAAABAgIAACIAAABAaSZfGsjEP1Rq1Yj7I8Y/AICePuoAAAAAAAAACw=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2872|recordLength=298066|start=0|end=42872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AsAAAAQ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BDAAAAAAAAAF7////wxBY3Rpb25UeXBlVjEBAAAAB3ZhbHVlX18ACAIAAAAAAAAAAQUAAAAEAAAACRIAAAAJEwAAAJkyAAAAAAAAAez////v////AAAAAAEGAAAABAAAAAkVAAAACRYAAAD5RQAAAAAAAAHp////7////wAAAAABBwAAAAQAAAAJGAAAAAkZAAAAT0gAAAAAAAAB5v///+////8AAAAAAQgAAAAEAAAACRsAAAAJHAAAAOtIAAAAAAAAAeP////v////AAAAAAEJAAAABAAAAAkeAAAACR8AAAC5WgAAAAAAAAHg////7////wAAAAABCgAAAAQAAAAJIQAAAAkiAAAAKV0AAAAAAAAB3f///+////8AAAAAAQsAAAAEAAAACSQAAAAJJQAAAIxlAAAAAAAAAdr////v////AAAAAAEMAAAABAAAAAknAAAACSgAAAAhaAAAAAAAAAHX////7////wAAAAABDQAAAAQAAAAJKgAAAAkrAAAAtWkAAAAAAAAB1P///+////8AAAAAAQ4AAAAEAAAACS0AAAAJLgAAAFZ+AAAAAAAAAdH////v////AAAAAAUPAAAAD1BlbkF0dHJpYnV0ZXNWMQoAAAAHX2NvbG9yQQdfY29sb3JSB19jb2xvckcHX2NvbG9yQgpGaXRUb0N1cnZlBkhlaWdodA5JZ25vcmVQcmVzc3VyZQ1Jc0hpZ2hsaWdodGVyBVNoYXBlBVdpZHRoAAAAAAAAAAAEAAICAgIBBgEBDEJydXNoU2hhcGVWMQIAAAAGAgAAAP8AAAAAAAAAAAAACEAAAAXQ////DEJydXNoU2hhcGVWMQEAAAAHdmFsdWVfXwAIAgAAAAEAAAAAAAAAAAAIQAUQAAAACklua1RyYWNlVjEDAAAADUxpc3RgMStfaXRlbXMMTGlzdGAxK19zaXplD0xpc3RgMStfdmVyc2lvbgQAABhTaGFyZWQuSW5raW5nLklua1BvaW50W10CAAAACAgCAAAACTEAAAAnAAAAJwAAAAESAAAADwAAAP8AAAAAAAAAAAAACEAAAAHO////0P///wEAAAAAAAAAAAAIQAETAAAAEAAAAAkzAAAANQAAADUAAAABFQAAAA8AAAD/AAAAAAAAAAAAAAhAAAABzP///9D///8BAAAAAAAAAAAACEABFgAAABAAAAAJNQAAACoAAAAqAAAAARgAAAAPAAAA/wAAAAAAAAAAAAAIQAAAAcr////Q////AQAAAAAAAAAAAAhAARkAAAAQAAAACTcAAAALAAAACwAAAAEbAAAADwAAAP8AAAAAAAAAAAAACEAAAAHI////0P///wEAAAAAAAAAAAAIQAEcAAAAEAAAAAk5AAAANgAAADYAAAABHgAAAA8AAAD/AAAAAAAAAAAAAAhAAAABxv///9D///8BAAAAAAAAAAAACEABHwAAABAAAAAJOwAAACsAAAArAAAAASEAAAAPAAAA/wAAAAAAAAAAAAAIQAAAAcT////Q////AQAAAAAAAAAAAAhAASIAAAAQAAAACT0AAAArAAAAKwAAAAEkAAAADwAAAP8AAAAAAAAAAAAACEAAAAHC////0P///wEAAAAAAAAAAAAIQAElAAAAEAAAAAk/AAAAJwAAACcAAAABJwAAAA8AAAD/AAAAAAAAAAAAAAhAAAABwP///9D///8BAAAAAAAAAAAACEABKAAAABAAAAAJQQAAAAcAAAAHAAAAASoAAAAPAAAA/wAAAAAAAAAAAAAIQAAAAb7////Q////AQAAAAAAAAAAAAhAASsAAAAQAAAACUMAAAAkAAAAJAAAAAEtAAAADwAAAP8AAAAAAAAAAAAACEAAAAG8////0P///wEAAAAAAAAAAAAIQAEuAAAAEAAAAAlFAAAAZQAAAGUAAAAHMQAAAAABAAAAQAA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NGQczAAAAAAEAAABAAAAABApJbmtQb2ludFYxAg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NCwc1AAAAAAEAAABAAAAABApJbmtQb2ludFYxAg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0WBzcAAAAAAQAAABAAAAAECklua1BvaW50VjECAAAACcwAAAAJzQAAAAnOAAAACc8AAAAJ0AAAAAnRAAAACdIAAAAJ0wAAAAnUAAAACdUAAAAJ1gAAAA0FBzkAAAAAAQAAAEAAAAAECklua1BvaW50VjEC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DQoHOwAAAAABAAAAQAAAAAQKSW5rUG9pbnRWMQIA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0VBz0AAAAAAQAAAEAAAAAECklua1BvaW50VjECAA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NFQc/AAAAAAEAAABAAAAABApJbmtQb2ludFYxAgAAAAljAQAACWQBAAAJZQEAAAlmAQAACWcBAAAJaAEAAAlpAQAACWoBAAAJawEAAAlsAQAACW0BAAAJbgEAAAlvAQAACXABAAAJcQEAAAlyAQAACXMBAAAJdAEAAAl1AQAACXYBAAAJdwEAAAl4AQAACXkBAAAJegEAAAl7AQAACXwBAAAJfQEAAAl+AQAACX8BAAAJgAEAAAmBAQAACYIBAAAJgwEAAAmEAQAACYUBAAAJhgEAAAmHAQAACYgBAAAJiQEAAA0ZB0EAAAAAAQAAAAgAAAAECklua1BvaW50VjECAAAACYoBAAAJiwEAAAmMAQAACY0BAAAJjgEAAAmPAQAACZABAAAKB0MAAAAAAQAAAEAAAAAECklua1BvaW50VjECAAAACZEBAAAJkgEAAAmTAQAACZQBAAAJlQEAAAmWAQAACZcBAAAJmAEAAAmZAQAACZoBAAAJmwEAAAmcAQAACZ0BAAAJngEAAAmfAQAACaABAAAJoQEAAAmiAQAACaMBAAAJpAEAAAmlAQAACaYBAAAJpwEAAAmoAQAACakBAAAJqgEAAAmrAQAACawBAAAJrQEAAAmuAQAACa8BAAAJsAEAAAmxAQAACbIBAAAJswEAAAm0AQAADRwHRQAAAAABAAAAgAAAAAQKSW5rUG9pbnRWMQIA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DRsFRgAAAApJbmtQb2ludFYxBAAAAAFYAVkOUHJlc3N1cmVGYWN0b3IJVGltZVN0YW1wAAAAAAYGCxACAAAAFn/ANm4c5z9YvRslwEnqPwAAZD4AAAAAAAAAAAFHAAAARgAAAI5/bI8fI+c/SJRFC0tT6j8AAJ4+DwAAAAAAAAABSAAAAEYAAAAGgBjo0CnnP1i9GyXASeo/AACyPg8AAAAAAAAAAUkAAABGAAAABoAY6NAp5z9SWtRx7kzqPwCArz4PAAAAAAAAAAFKAAAARgAAAAaAGOjQKec/UlrUce5M6j8AgLQ+DwAAAAAAAAABSwAAAEYAAAB+gMRAgjDnP1i9GyXASeo/AAC0Ph8AAAAAAAAAAUwAAABGAAAA9oBwmTM35z9aIGPYkUbqPwAAtD4fAAAAAAAAAAFNAAAARgAAAG6BHPLkPec/XoOqi2ND6j8AALQ+LwAAAAAAAAABTgAAAEYAAADmgchKlkTnP2Tm8T41QOo/AAC0Pi8AAAAAAAAAAU8AAABGAAAAVoJ0o0dL5z9oSTnyBj3qPwAAtT4+AAAAAAAAAAFQAAAARgAAAL6DeK1bX+c/bKyApdg56j8AgLY+PgAAAAAAAAABUQAAAEYAAACihSgQIXrnP/BdJH9BOOo/AIC7Pj4AAAAAAAAAAVIAAABGAAAA+oeEy5eb5z9wD8hYqjbqPwCAwj4+AAAAAAAAAAFTAAAARgAAAL6KjN+/w+c/dnIPDHwz6j8AgM0+TgAAAAAAAAABVAAAAEYAAAAOjkBMmfLnP3ZyDwx8M+o/AIDbPk4AAAAAAAAAAVUAAABGAAAAwpGgESQo6D92cg8MfDPqPwCA6T5eAAAAAAAAAAFWAAAARgAAANaXXJIlf+g/dnIPDHwz6j8AAPg+fQAAAAAAAAABVwAAAEYAAADqnRgTJ9boP3APyFiqNuo/AAACP30AAAAAAAAAAVgAAABGAAAAdqSA7Nkz6T9srICl2DnqPwBABz99AAAAAAAAAAFZAAAARgAAAP6q6MWMkek/5peVGJ4+6j8AwAk/jAAAAAAAAAABWgAAAEYAAACKsVCfP+/pP16DqotjQ+o/AMAKP4wAAAAAAAAAAVsAAABGAAAAFri4ePJM6j9aIGPYkUbqPwAADT+MAAAAAAAAAAFcAAAARgAAAKK+IFKlquo/WL0bJcBJ6j8AQBA/nAAAAAAAAAABXQAAAEYAAACyxNzSpgHrP1Ja1HHuTOo/AAASP5wAAAAAAAAAAV4AAABGAAAASsrs+vZR6z9M94y+HFDqPwDAEj+sAAAAAAAAAAFfAAAARgAAAObP/CJHous/TPeMvhxQ6j8AABM/rAAAAAAAAAABYAAAAEYAAACC1QxLl/LrP8pF6eSzUeo/AAATP7sAAAAAAAAAAWEAAABGAAAADtx0JEpQ7D9SWtRx7kzqPwBAEj+7AAAAAAAAAAFiAAAARgAAACLiMKVLp+w/UlrUce5M6j8AgBE/ywAAAAAAAAABYwAAAEYAAADC50DNm/fsP1ogY9iRRuo/AEARP8sAAAAAAAAAAWQAAABGAAAA4uyknDpB7T/c0Qay+kTqPwAAET/bAAAAAAAAAAFlAAAARgAAABLxsLp2fe0/ZObxPjVA6j8AwA4/2wAAAAAAAAABZgAAAEYAAADS9BCAAbPtP+aXlRiePuo/AIALP+oAAAAAAAAAAWcAAABGAAAAnvcYlCnb7T9srICl2DnqPwCABT/qAAAAAAAAAAFoAAAARgAAAG76IKhRA+4/8F0kf0E46j8AgP0++gAAAAAAAAABaQAAAEYAAABO/NAKFx7uP3ZyDwx8M+o/AADnPvoAAAAAAAAAAWoAAABGAAAAsv3UFCsy7j92cg8MfDPqPwAAzD4JAQAAAAAAAAFrAAAARgAAAKL+LMaNP+4/etVWv00w6j8AAEg+CQEAAAAAAAABbAAAAEYAAAAa/9geP0buP2ysgKXYOeo/AACuPQkBAAAAAAAAAW0AAABGAAAActZk/Pn/6z/qo3oDT4npPwAA8D0AAAAAAAAAAAFuAAAARgAAAHLWZPz5/+s/8mkJavKC6T8AACY+DwAAAAAAAAABbwAAAEYAAABy1mT8+f/rP3QbrUNbgek/AAA8Pg8AAAAAAAAAAXAAAABGAAAAXte8rVwN7D94fvT2LH7pPwAASj4PAAAAAAAAAAFxAAAARgAAAF7XvK1cDew/eH709ix+6T8AAGc+HwAAAAAAAAABcgAAAEYAAADW12gGDhTsP3h+9PYsfuk/AICBPh8AAAAAAAAAAXMAAABGAAAAxtjAt3Ah7D94fvT2LH7pPwAAkD4fAAAAAAAAAAF0AAAARgAAAL7ZGGnTLuw/eH709ix+6T8AAJw+LwAAAAAAAAABdQAAAEYAAACu2nAaNjzsP3h+9PYsfuk/AICmPi8AAAAAAAAAAXYAAABGAAAAmtvIy5hJ7D90G61DW4HpPwCAqz4+AAAAAAAAAAF3AAAARgAAAPrczNWsXew/8mkJavKC6T8AgK4+PgAAAAAAAAABeAAAAEYAAABi3tDfwHHsP3C4ZZCJhOk/AICxPj4AAAAAAAAAAXkAAABGAAAASuCAQoaM7D/qo3oDT4npPwAAtD5OAAAAAAAAAAF6AAAARgAAAA7jiFautOw/YI+PdhSO6T8AgLY+TgAAAAAAAAABewAAAEYAAADe5ZBq1tzsP14sSMNCkek/AAC2Pl0AAAAAAAAAAXwAAABGAAAAmunwL2ES7T9UZrlcn5fpPwAAtT5dAAAAAAAAAAF9AAAARgAAAFrtUPXrR+0/zFHOz2Sc6T8AgLQ+bQAAAAAAAAABfgAAAEYAAACK8VwTKITtP8KLP2nBouk/AAC1Pm0AAAAAAAAAAX8AAABGAAAAwvVoMWTA7T8+d1TchqfpPwCAtz59AAAAAAAAAAGAAAAARgAAAOb6zAADCu4/OBQNKbWq6T8AALs+fQAAAAAAAAABgQAAAEYAAAAa/9geP0buP7L/IZx6r+k/AAC/PowAAAAAAAAAAYIAAABGAAAA0gI55Ml77j8miO9bbrfpPwAAxD6cAAAAAAAAAAGDAAAARgAAAB4G7VCjqu4/HsJg9cq96T8AgMk+nAAAAAAAAAABhAAAAEYAAADmCPVky9LuP5itdWiQwuk/AIDPPpwAAAAAAAAAAYUAAABGAAAAQgtRIEL07j+O5+YB7cjpPwCA0j6cAAAAAAAAAAGGAAAARgAAAJoNrdu4Fe8//gxtDg/U6T8AgNM+yQAAAAAAAAABhwAAAEYAAABuD10+fjDvP3KVOs4C3Ok/AADUPskAAAAAAAAAAYgAAABGAAAAVhENoUNL7z/kusDaJOfpPwCA0j7JAAAAAAAAAAGJAAAARgAAAL4SEatXX+8/WEOOmhjv6T8AANI+2QAAAAAAAAABigAAAEYAAACaFMENHXrvP8ZoFKc6+uk/AIDOPtkAAAAAAAAAAYsAAABGAAAA+hXFFzGO7z+03PbZ8wbqPwCAyT7oAAAAAAAAAAGMAAAARgAAAOoWHcmTm+8/JAJ95hUS6j8AgMc+6AAAAAAAAAABjQAAAEYAAADaF3V69qjvP5YnA/M3Heo/AADHPvgAAAAAAAAAAY4AAABGAAAAWhgh06ev7z8KsNCyKyXqPwCAxz74AAAAAAAAAAGPAAAARgAAAFoYIdOnr+8/AupBTIgr6j8AgMc+CAEAAAAAAAABkAAAAEYAAABaGCHTp6/vP3APyFiqNuo/AADJPggBAAAAAAAAAZEAAABGAAAAWhgh06ev7z/ml5UYnj7qPwCAyz4XAQAAAAAAAAGSAAAARgAAAGIXySFFou8/WiBj2JFG6j8AAM4+FwEAAAAAAAABkwAAAEYAAAD6FcUXMY7vP8pF6eSzUeo/AIDQPjcBAAAAAAAAAZQAAABGAAAAIhQVtWtz7z/Cf1p+EFjqPwCA0z43AQAAAAAAAAGVAAAARgAAAFYRDaFDS+8/NggoPgRg6j8AgNk+NwEAAAAAAAABlgAAAEYAAAAiDQGDBw/vP6LKZpdUbuo/AIDgPkYBAAAAAAAAAZcAAABGAAAA+geds2jF7j+M2wEXPH7qPwAA5z5GAQAAAAAAAAGYAAAARgAAAPoAiYEEYe4/bCYOMICU6j8AgO4+VgEAAAAAAAABmQAAAEYAAADm+swAAwruP0xxGknEquo/AADyPlYBAAAAAAAAAZoAAABGAAAAWvRkJ1Cs7T+oCoOIn8LqPwCA8z5lAQAAAAAAAAGbAAAARgAAADbvAFixYu0/jFWPoePY6j8AgPI+ZQEAAAAAAAABnAAAAEYAAACK6kjhwx/tP24D42356+o/AADyPmUBAAAAAAAAAZ0AAABGAAAAzuboGznq7D9YFH7t4PvqPwCA7z6FAQAAAAAAAAGeAAAARgAAAIbjNK9fu+w/RCUZbcgL6z8AgOw+hQEAAAAAAAABnwAAAEYAAAA24djz6JnsPy6Z+5+BGOs/AAC4PoUBAAAAAAAAAaAAAABGAAAASuCAQoaM7D+gvoGsoyPrPwAAQT6UAQAAAAAAAAGhAAAARgAAAK7hhEyaoOw/lvjyRQAq6z8AAKI9lAEAAAAAAAABogAAAEYAAAAKADHQoVPuPzJq6/JJJew/AADQPQAAAAAAAAAAAaMAAABGAAAA6gHhMmdu7j+uuEcZ4SbsPwAAET4PAAAAAAAAAAGkAAAARgAAANICOeTJe+4/rrhHGeEm7D8AACQ+DwAAAAAAAAABpQAAAEYAAADGA5GVLInuP664RxnhJuw/AAAyPg8AAAAAAAAAAaYAAABGAAAAxgORlSyJ7j+uuEcZ4SbsPwAAWj4PAAAAAAAAAAGnAAAARgAAAD4EPe7dj+4/Ns0yphsi7D8AAHk+LwAAAAAAAAABqAAAAEYAAAC2BOlGj5buP8BEZeYnGuw/AICHPi8AAAAAAAAAAakAAABGAAAAtgTpRo+W7j/QbTsAnRDsPwCAjz4vAAAAAAAAAAGqAAAARgAAALYE6UaPlu4/WuVtQKkI7D8AgJI+PgAAAAAAAAABqwAAAEYAAAA+BD3u3Y/uP2Kr/KZMAuw/AICTPj4AAAAAAAAAAawAAABGAAAAxgORlSyJ7j/uIi/nWPrrPwAAlT4+AAAAAAAAAAGtAAAARgAAAE4D5Tx7gu4/+Oi9Tfzz6z8AgJY+TgAAAAAAAAABrgAAAEYAAABaAo2LGHXuP3z9qNo27+s/AICZPk4AAAAAAAAAAa8AAABGAAAAcgE12rVn7j+IwzdB2ujrPwAAnT5OAAAAAAAAAAGwAAAARgAAAAoAMdChU+4/jCZ/9Kvl6z8AAKI+XgAAAAAAAAABsQAAAEYAAAAq/oBt3DjuPxI7aoHm4Os/AICmPl4AAAAAAAAAAbIAAABGAAAAXvt4WbQQ7j+W7A1bT9/rPwAAqz5tAAAAAAAAAAGzAAAARgAAACb3bDt41O0/mk9VDiHc6z8AALA+fQAAAAAAAAABtAAAAEYAAAD28mAdPJjtP5pPVQ4h3Os/AIC1Pn0AAAAAAAAAAbUAAABGAAAAvu5U//9b7T8cAfnnidrrPwAAtz6MAAAAAAAAAAG2AAAARgAAABLqnIgSGe0/pBXkdMTV6z8AALg+nAAAAAAAAAABtwAAAEYAAABm5eQRJdbsPyTHh04t1Os/AAC7PpwAAAAAAAAAAbgAAABGAAAASuCAQoaM7D+meCsoltLrPwAAwD6cAAAAAAAAAAG5AAAARgAAACLbHHPnQuw/pngrKJbS6z8AgMY+nAAAAAAAAAABugAAAEYAAAD61bijSPnrPyTHh04t1Os/AIDOPrsAAAAAAAAAAbsAAABGAAAA5s/8Ikei6z+cspzB8tjrPwCA1z67AAAAAAAAAAG8AAAARgAAAOLI6PDiPes/luwNW0/f6z8AAOE+uwAAAAAAAAABvQAAAEYAAACSv3gDCLjqP4jDN0Ha6Os/AIDnPrsAAAAAAAAAAb4AAABGAAAArra0bt446j90Nxp0k/XrPwCA7D7bAAAAAAAAAAG/AAAARgAAAM6t8Nm0uek/4PlYzeMD7D8AAPA+2wAAAAAAAAABwAAAAEYAAADqpCxFizrpP1SCJo3XC+w/AIDyPtsAAAAAAAAAAcEAAABGAAAAgpwUCRPC6D/U0IKzbg3sPwCA8z7qAAAAAAAAAAHCAAAARgAAACKU/MyaSeg/1NCCs24N7D8AgPM+6gAAAAAAAAABwwAAAEYAAACui+SQItHnP1rlbUCpCOw/AAD0PuoAAAAAAAAAAcQAAABGAAAANoQkBg1m5z/g+VjN4wPsPwAA9T76AAAAAAAAAAHFAAAARgAAAEJ8uCJG9OY/aA5EWh7/6z8AgPU++gAAAAAAAAABxgAAAEYAAABadEw/f4LmP+4iL+dY+us/AID1PgkBAAAAAAAAAccAAABGAAAAzm3kZcwk5j9y1NLAwfjrPwCA8j4JAQAAAAAAAAHIAAAARgAAADJo1D181OU/ctTSwMH46z8AgO0+GQEAAAAAAAAByQAAAEYAAACGYxzHjpHlP2Kr/KZMAuw/AIDOPhkBAAAAAAAAAcoAAABGAAAAPmBoWrVi5T/WM8pmQArsPwAApT4pAQAAAAAAAAHLAAAARgAAAF5euPfvR+U/SryXJjQS7D8AAFg+KQEAAAAAAAABzAAAAEYAAADCyphTqFjrP8gtHw9SvOs/AACQPQAAAAAAAAAAAc0AAABGAAAAwsqYU6hY6z9SpVFPXrTrPwAAxj0PAAAAAAAAAAHOAAAARgAAAMLKmFOoWOs/XGvgtQGu6z8AAOA9DwAAAAAAAAABzwAAAEYAAADCyphTqFjrP2Qxbxylp+s/AADWPQ8AAAAAAAAAAdAAAABGAAAAwsqYU6hY6z9olLbPdqTrPwAA1D0PAAAAAAAAAAHRAAAARgAAAMLKmFOoWOs/clpFNhqe6z8AAMw9DwAAAAAAAAAB0gAAAEYAAADCyphTqFjrP4CDG1CPlOs/AADEPR8AAAAAAAAAAdMAAABGAAAAwsqYU6hY6z+SDzkd1ofrPwAAnj0fAAAAAAAAAAHUAAAARgAAAMLKmFOoWOs/qP6dne536z8AAFw9LgAAAAAAAAAB1QAAAEYAAADCyphTqFjrP7qKu2o1a+s/AAAIPS4AAAAAAAAAAdYAAABGAAAAwsqYU6hY6z9OyHwR5VzrPwAAcDxOAAAAAAAAAAHXAAAARgAAAOLI6PDiPes/piHJX3Ug6z8AAAw+AAAAAAAAAAAB2AAAAEYAAADiyOjw4j3rPybTbDneHus/AABDPg8AAAAAAAAAAdkAAABGAAAA4sjo8OI96z8m02w53h7rPwAAXD4PAAAAAAAAAAHaAAAARgAAAOLI6PDiPes/JtNsOd4e6z8AAGc+DwAAAAAAAAAB2wAAAEYAAADiyOjw4j3rPybTbDneHus/AICAPg8AAAAAAAAAAdwAAABGAAAA4sjo8OI96z8m02w53h7rPwCAij4PAAAAAAAAAAHdAAAARgAAAOLI6PDiPes/JtNsOd4e6z8AAJU+DwAAAAAAAAAB3gAAAEYAAADiyOjw4j3rPybTbDneHus/AACfPh8AAAAAAAAAAd8AAABGAAAAWsmUSZRE6z+mIclfdSDrPwAAqT4fAAAAAAAAAAHgAAAARgAAANLJQKJFS+s/piHJX3Ug6z8AgK0+HwAAAAAAAAAB4QAAAEYAAABKyuz69lHrP6C+gayjI+s/AAC1Ph8AAAAAAAAAAeIAAABGAAAAwsqYU6hY6z+aWzr50SbrPwCAvT4fAAAAAAAAAAHjAAAARgAAALbL8AQLZus/lvjyRQAq6z8AgMQ+HwAAAAAAAAAB5AAAAEYAAACqzEi2bXPrP5KVq5IuLes/AIDMPh8AAAAAAAAAAeUAAABGAAAADs5MwIGH6z8MgcAF9DHrPwAA0z4vAAAAAAAAAAHmAAAARgAAAObP/CJHous/Arsxn1A46z8AgNk+PgAAAAAAAAAB5wAAAEYAAADC0ayFDL3rP36mRhIWPes/AIDfPj4AAAAAAAAAAegAAABGAAAAqtNc6NHX6z92Q/9eREDrPwCA5T5OAAAAAAAAAAHpAAAARgAAAPrVuKNI+es/bn1w+KBG6z8AgOw+TgAAAAAAAAAB6gAAAEYAAABO2BRfvxrsP2S34ZH9TOs/AID1Pl4AAAAAAAAAAesAAABGAAAAItscc+dC7D9e8VIrWlPrPwCA+z5eAAAAAAAAAAHsAAAARgAAAOrdJIcPa+w/VCvExLZZ6z8AQAA/bQAAAAAAAAAB7QAAAEYAAACW4tz9/K3sP8izkYSqYes/AAACP30AAAAAAAAAAe4AAABGAAAASueUdOrw7D88PF9EnmnrPwDAAz99AAAAAAAAAAHvAAAARgAAAPLrTOvXM+0/MnbQ3fpv6z8AgAQ/jAAAAAAAAAAB8AAAAEYAAAAm8FgJFHDtPyywQXdXdus/AMAEP4wAAAAAAAAAAfEAAABGAAAAWvRkJ1Cs7T+eOA83S37rPwAABT+cAAAAAAAAAAHyAAAARgAAABb4xOza4e0/kg85HdaH6z8AgAU/nAAAAAAAAAAB8wAAAEYAAADW+ySyZRfuPwaYBt3Jj+s/AEAFP6wAAAAAAAAAAfQAAABGAAAAov4sxo0/7j96INScvZfrPwAABT+sAAAAAAAAAAH1AAAARgAAAPoAiYEEYe4/bvf9gkih6z8AgAQ/uwAAAAAAAAAB9gAAAEYAAABaAo2LGHXuP2DOJ2nTqus/AAAEP7sAAAAAAAAAAfcAAABGAAAATgPlPHuC7j/O86119bXrPwAABD+7AAAAAAAAAAH4AAAARgAAAE4D5Tx7gu4/wsrXW4C/6z8AAAQ/2gAAAAAAAAAB+QAAAEYAAABaAo2LGHXuP7A+uo45zOs/AAAEP9oAAAAAAAAAAfoAAABGAAAA+gCJgQRh7j+kFeR0xNXrPwAABD/aAAAAAAAAAAH7AAAARgAAAJL/hHfwTO4/kInGp33i6z8AAAQ/2gAAAAAAAAAB/AAAAEYAAACy/dQUKzLuP/jovU388+s/AAAEP/kAAAAAAAAAAf0AAABGAAAA5vrMAAMK7j9gSLXzegXsPwAABD/5AAAAAAAAAAH+AAAARgAAALL2wOLGze0/xqesmfkW7D8AAAQ/+QAAAAAAAAAB/wAAAEYAAABu8wx27Z7tP664RxnhJuw/AAAFP/kAAAAAAAAAAQABAABGAAAAJvBYCRRw7T8WGD+/XzjsPwBABz8IAQAAAAAAAAEBAQAARgAAAOLspJw6Qe0/+sWSi3VL7D8AwAg/CAEAAAAAAAABAgEAAEYAAACa6fAvYRLtP2QlijH0XOw/AMAKPxgBAAAAAAAAAQMBAABGAAAAVuY8w4fj7D9KNiWx22zsPwCADD8YAQAAAAAAAAEEAQAARgAAAA7jiFautOw/OKoH5JR57D8AAA8/KAEAAAAAAAABBQEAAEYAAABK4IBChozsPyge6hZOhuw/AMAQPygBAAAAAAAAAQYBAABGAAAA+tzM1axd7D+cprfWQY7sPwAAEj83AQAAAAAAAAEHAQAARgAAADbaxMGENew/EC+FljWW7D8AwBI/NwEAAAAAAAABCAEAAEYAAABe17ytXA3sP4oamgn7muw/AMASP0cBAAAAAAAAAQkBAABGAAAAEtVg8uXr6z+Et1JWKZ7sPwBAEj9HAQAAAAAAAAEKAQAARgAAALrSBDdvyus/gFQLo1eh7D8AABI/VwEAAAAAAAABCwEAAEYAAABO0QAtW7brP3IrNYniquw/AIDyPlcBAAAAAAAAAQwBAABGAAAAQtJY3r3D6z/e7XPiMrnsPwAApT6FAQAAAAAAAAENAQAARgAAADr2FIoVx+0/gJ+IgMcI7j8AAMA9AAAAAAAAAAABDgEAAEYAAACy9sDixs3tP/7t5KZeCu4/AAAGPhAAAAAAAAAAAQ8BAABGAAAAJvdsO3jU7T/+7eSmXgruPwAAGD4QAAAAAAAAAAEQAQAARgAAACb3bDt41O0/gJ+IgMcI7j8AACQ+EAAAAAAAAAABEQEAAEYAAAAm92w7eNTtPwJRLFowB+4/AABAPiAAAAAAAAAAARIBAABGAAAAnvcYlCnb7T8ItHMNAgTuPwAAWT4gAAAAAAAAAAETAQAARgAAABb4xOza4e0/DBe7wNMA7j8AAHU+LwAAAAAAAAABFAEAAEYAAAAG+RyePe/tP5Irpk0O/O0/AACJPi8AAAAAAAAAARUBAABGAAAAgvnI9u717T+c8TS0sfXtPwCAmD4vAAAAAAAAAAEWAQAARgAAAPb5dE+g/O0/oFR8Z4Py7T8AAKA+LwAAAAAAAAABFwEAAEYAAABu+iCoUQPuP6S3wxpV7+0/AACtPi8AAAAAAAAAARgBAABGAAAA5vrMAAMK7j+oGgvOJuztPwAAvD4/AAAAAAAAAAEZAQAARgAAAF77eFm0EO4/rn1Sgfjo7T8AAMw+PwAAAAAAAAABGgEAAEYAAABe+3hZtBDuPzAv9lph5+0/AIDcPj8AAAAAAAAAARsBAABGAAAA5vrMAAMK7j+y4Jk0yuXtPwAA5z5OAAAAAAAAAAEcAQAARgAAAPb5dE+g/O0/suCZNMrl7T8AAO8+TgAAAAAAAAABHQEAAEYAAACe9xiUKdvtP7LgmTTK5e0/AID0Pl4AAAAAAAAAAR4BAABGAAAA4vO4zp6l7T+y4Jk0yuXtPwAA+T5uAAAAAAAAAAEfAQAARgAAAK7vrLBiae0/suCZNMrl7T8AAPw+fQAAAAAAAAABIAEAAEYAAAAC6/Q5dSbtPzSSPQ4z5O0/AID/Pn0AAAAAAAAAASEBAABGAAAAZuXkESXW7D+2Q+Hnm+LtPwAAAj+NAAAAAAAAAAEiAQAARgAAAFLfKJEjf+w/PljMdNbd7T8AgAU/nQAAAAAAAAABIwEAAEYAAADW12gGDhTsP0K7Eyio2u0/AIAHP50AAAAAAAAAASQBAABGAAAA9s6kceSU6z9CuxMoqNrtPwCACT+dAAAAAAAAAAElAQAARgAAAL7DhCFE9Oo/wAlwTj/c7T8AgAs/rAAAAAAAAAABJgEAAEYAAACOuGTRo1PqPzj1hMEE4e0/AIANP6wAAAAAAAAAAScBAABGAAAA3qyYKFKs6T80kj0OM+TtPwAADz+8AAAAAAAAAAEoAQAARgAAADahzH8ABek/MC/2WmHn7T8AwBA/vAAAAAAAAAABKQEAAEYAAAAOlVR+/VboPyzMrqeP6u0/AAASP8sAAAAAAAAAASoBAABGAAAAgofYcuaU5z8szK6nj+rtPwBAEz/LAAAAAAAAAAErAQAARgAAAGp6CMCA2eY/rn1Sgfjo7T8AwBQ/2wAAAAAAAAABLAEAAEYAAAAub+hv4DjmP7LgmTTK5e0/AAAXP9sAAAAAAAAAAS0BAABGAAAA6mQg0aKl5T+2Q+Hnm+LtPwBAGT/rAAAAAAAAAAEuAQAARgAAAApcXDx5JuU/PljMdNbd7T8AgBs/6wAAAAAAAAABLwEAAEYAAACWVJyxY7vkP0K7Eyio2u0/AAAdP/oAAAAAAAAAATABAABGAAAAgk7gMGJk5D9GHlvbedftPwBAHj/6AAAAAAAAAAExAQAARgAAANJJKLp0IeQ/ys/+tOLV7T8AAB4/+gAAAAAAAAABMgEAAEYAAAAWRsj06evjP8rP/rTi1e0/AAAePwoBAAAAAAAAATMBAABGAAAAvkNsOXPK4z9GHlvbedftPwAAGj8KAQAAAAAAAAE0AQAARgAAAN5BvNatr+M/QrsTKKja7T8AABU/GgEAAAAAAAABNQEAAEYAAABqQRB+/KjjPz5YzHTW3e0/AEAFPxoBAAAAAAAAATYBAABGAAAAakEQfvyo4z849YTBBOHtPwCA4j4aAQAAAAAAAAE3AQAARgAAAFZCaC9ftuM/OPWEwQTh7T8AgJk+GgEAAAAAAAABOAEAAEYAAAAqxYgrWAjrP+JQu5UEtuw/AADgPQAAAAAAAAAAATkBAABGAAAARsPYyJLt6j/03NhiS6nsPwAAHD4QAAAAAAAAAAE6AQAARgAAANLCLHDh5uo/eI58PLSn7D8AADA+EAAAAAAAAAABOwEAAEYAAABawoAXMODqP/o/IBYdpuw/AABLPhAAAAAAAAAAATwBAABGAAAAWsKAFzDg6j/6PyAWHabsPwAAez4gAAAAAAAAAAE9AQAARgAAAFrCgBcw4Oo/+j8gFh2m7D8AAJY+IAAAAAAAAAABPgEAAEYAAABawoAXMODqP/o/IBYdpuw/AACvPi8AAAAAAAAAAT8BAABGAAAA0sIscOHm6j/03NhiS6nsPwAAvD4vAAAAAAAAAAFAAQAARgAAAEbD2MiS7eo/7BZK/Kev7D8AAMU+LwAAAAAAAAABQQEAAEYAAAA6xDB69frqP+JQu5UEtuw/AIDIPi8AAAAAAAAAAUIBAABGAAAApsU0hAkP6z9Y2YhV+L3sPwCAyD4/AAAAAAAAAAFDAQAARgAAAArHOI4dI+s/yP4OYhrJ7D8AAMg+TgAAAAAAAAABRAEAAEYAAADSyUCiRUvrP7Zy8ZTT1ew/AADJPk4AAAAAAAAAAUUBAABGAAAAHs30Dh966z8iNTDuI+TsPwCAyz5OAAAAAAAAAAFGAQAARgAAANbQVNSpr+s/iJQnlKL17D8AAM4+XgAAAAAAAAABRwEAAEYAAACC1QxLl/LrP2xCe2C4CO0/AIDRPm4AAAAAAAAAAUgBAABGAAAAItscc+dC7D/QPitTZR3tPwAA1D5uAAAAAAAAAAFJAQAARgAAACLiMKVLp+w/tOx+H3sw7T8AgNY+fQAAAAAAAAABSgEAAEYAAAAi6UTXrwvtPxxMdsX5Qe0/AIDaPn0AAAAAAAAAAUsBAABGAAAAJvBYCRRw7T+Cq21reFPtPwAA4D6NAAAAAAAAAAFMAQAARgAAALL2wOLGze0/aFnBN45m7T8AgOQ+nQAAAAAAAAABTQEAAEYAAADC/HxjyCTuP8pVcSo7e+0/AADqPp0AAAAAAAAAAU4BAABGAAAAWgKNixh17j8wtWjQuYztPwCA7D6dAAAAAAAAAAFPAQAARgAAAA4HRQIGuO4/GsYDUKGc7T8AgO0+rAAAAAAAAAABUAEAAEYAAABCC1EgQvTuP4rriVzDp+0/AADvPqwAAAAAAAAAAVEBAABGAAAAhg4FjRsj7z/8EBBp5bLtPwCA8T68AAAAAAAAAAFSAQAARgAAAFYRDaFDS+8/cJndKNm67T8AAPM+vAAAAAAAAAABUwEAAEYAAAA2E70DCWbvP2jTTsI1we0/AIDzPrwAAAAAAAAAAVQBAABGAAAAIhQVtWtz7z/aWxyCKcntPwCA8j7LAAAAAAAAAAFVAQAARgAAAKoTaVy6bO8/1JWNG4bP7T8AAPI+ywAAAAAAAAABVgEAAEYAAAC+EhGrV1/vP0YeW9t51+0/AADyPtsAAAAAAAAAAVcBAABGAAAA5g8Jly837z+2Q+Hnm+LtPwAA8j7bAAAAAAAAAAFYAQAARgAAAEILUSBC9O4/Jmln9L3t7T8AgPc+6wAAAAAAAAABWQEAAEYAAADGA5GVLInuP47IXpo8/+0/AEAAP+sAAAAAAAAAAVoBAABGAAAA1vsksmUX7j/wxA6N6RPuPwCAAz/6AAAAAAAAAAFbAQAARgAAAPbyYB08mO0/1nJiWf8m7j8AwAY/+gAAAAAAAAABXAEAAEYAAAAC6/Q5dSbtPzhvEkysO+4/AEAJPwoBAAAAAAAAAV0BAABGAAAADuOIVq607D+aa8I+WVDuPwCACz8KAQAAAAAAAAFeAQAARgAAAJrbyMuYSew/fhkWC29j7j8AgAw/HgEAAAAAAAABXwEAAEYAAAAi1AhBg97rP+rbVGS/ce4/AMAMPx4BAAAAAAAAAWABAABGAAAAHs30Dh966z9WnpO9D4DuPwDABT8tAQAAAAAAAAFhAQAARgAAAArHOI4dI+s/wGDSFmCO7j8AAPg+LQEAAAAAAAABYgEAAEYAAAD6wHwNHMzqPywjEXCwnO4/AACuPlwBAAAAAAAAAWMBAABGAAAAhuM0r1+77D+eGYfPmrTvPwAA0D0AAAAAAAAAAAFkAQAARgAAAP7j4AcRwuw/pHzOgmyx7z8AABE+EAAAAAAAAAABZQEAAEYAAAD+4+AHEcLsPyYuclzVr+8/AAAkPhAAAAAAAAAAAWYBAABGAAAADuOIVq607D8qkbkPp6zvPwAAJz4QAAAAAAAAAAFnAQAARgAAAA7jiFautOw/rkJd6Q+r7z8AADQ+EAAAAAAAAAABaAEAAEYAAACW4tz9/K3sP7KlpJzhp+8/AAA2Ph8AAAAAAAAAAWkBAABGAAAAIuIwpUun7D8yV0h2SqbvPwAAOD4fAAAAAAAAAAFqAQAARgAAAK7hhEyaoOw/tgjsT7Ok7z8AADg+PgAAAAAAAAABawEAAEYAAAA24djz6JnsP7prMwOFoe8/AAA4Pj4AAAAAAAAAAWwBAABGAAAAwuAsmzeT7D88Hdfc7Z/vPwAAPj4+AAAAAAAAAAFtAQAARgAAAMrf1OnUhew/QoAekL+c7z8AAEg+PgAAAAAAAAABbgEAAEYAAADa3nw4cnjsP0bjZUORme8/AABTPj4AAAAAAAAAAW8BAABGAAAA6t0khw9r7D/M91DQy5TvPwAAYT4+AAAAAAAAAAFwAQAARgAAAIbcIH37Vuw/1r3fNm+O7z8AAHE+TgAAAAAAAAABcQEAAEYAAAAi2xxz50LsP2A1End7hu8/AICBPk4AAAAAAAAAAXIBAABGAAAAxtjAt3Ah7D/uD4xqWXvvPwCAhT5eAAAAAAAAAAFzAQAARgAAAPrVuKNI+es/gOoFXjdw7z8AAI4+bQAAAAAAAAABdAEAAEYAAAC60gQ3b8rrPwxiOJ5DaO8/AACZPm0AAAAAAAAAAXUBAABGAAAA9s6kceSU6z8WKMcE52HvPwAAoz59AAAAAAAAAAF2AQAARgAAANLJQKJFS+s/Hu5Va4pb7z8AAKw+fQAAAAAAAAABdwEAAEYAAAC+w4QhRPTqPyBRnR5cWO8/AAC0Pn0AAAAAAAAAAXgBAABGAAAA5rrAjBp16j+gn/lE81nvPwCAvT6cAAAAAAAAAAF5AQAARgAAAIqxUJ8/7+k/GIsOuLhe7z8AgMI+nAAAAAAAAAABegEAAEYAAADKptynUFXpP4wT3HesZu8/AADHPpwAAAAAAAAAAXsBAABGAAAAlpu8V7C06D8EnKk3oG7vPwAAyD6sAAAAAAAAAAF8AQAARgAAAPaOmP37/+c/fIe+qmVz7z8AAMg+rAAAAAAAAAABfQEAAEYAAABugRzy5D3nP/jVGtH8dO8/AADKPqwAAAAAAAAAAX4BAABGAAAA4nOg5s175j/+OGKEznHvPwAAzT67AAAAAAAAAAF/AQAARgAAAMpm0DNowOU/irCUxNpp7z8AgM0+uwAAAAAAAAABgAEAAEYAAACiWlgyZRLlPxYoxwTnYe8/AADOPssAAAAAAAAAAYEBAABGAAAA8k6MiRNr5D8gUZ0eXFjvPwCAyz7LAAAAAAAAAAGCAQAARgAAAL5DbDlzyuM/Khcshf9R7z8AgMk+2wAAAAAAAAABgwEAAEYAAAACOfhBhDDjPzTduuuiS+8/AIDHPtsAAAAAAAAAAYQBAABGAAAApi+IVKmq4j+88aV43UbvPwCAxj7vAAAAAAAAAAGFAQAARgAAAD4ncBgxMuI/QgaRBRhC7z8AAMk+7wAAAAAAAAABhgEAAEYAAACyIAg/ftThP8S3NN+AQO8/AADOPu8AAAAAAAAAAYcBAABGAAAAFhv4Fi6E4T/EtzTfgEDvPwAAxD7vAAAAAAAAAAGIAQAARgAAAFoXmFGjTuE/QgaRBRhC7z8AALQ+/wAAAAAAAAABiQEAAEYAAACKFJA9eybhPzB6czjRTu8/AAB8Pv8AAAAAAAAAAYoBAABGAAAAgpwUCRPC6D96ts5XnWbuPwAAJD4AAAAAAAAAAAGLAQAARgAAAAqcaLBhu+g/fhkWC29j7j8AAGM+AAAAAAAAAAABjAEAAEYAAAD6nMBhxMjoPwLLueTXYe4/AACAPgAAAAAAAAAAAY0BAABGAAAAcp1sunXP6D+EfF2+QGDuPwAAhD4AAAAAAAAAAAGOAQAARgAAAHKdbLp1z+g/hHxdvkBg7j8AAJE+AAAAAAAAAAABjwEAAEYAAADqnRgTJ9boP4jfpHESXe4/AACfPgAAAAAAAAAAAZABAABGAAAA1p5wxInj6D+I36RxEl3uPwCArj4AAAAAAAAAAAGRAQAARgAAAK6heNixC+k/Asu55Ndh7j8AgL0+AAAAAAAAAAABkgEAAEYAAAB2pIDs2TPpP/oEK340aO4/AIDFPgAAAAAAAAAAAZMBAABGAAAAQqeIAAJc6T9ujfg9KHDuPwAAyz4AAAAAAAAAAAGUAQAARgAAAIaqPG3biuk/XAHbcOF87j8AAM0+AAAAAAAAAAABlQEAAEYAAABGrpwyZsDpPz6vLj33j+4/AIDOPgAAAAAAAAAAAZYBAABGAAAAerKoUKL86T8kXYIJDaPuPwCAzz4AAAAAAAAAAAGXAQAARgAAAK62tG7eOOo/BKiOIlG57j8AgM8+AAAAAAAAAAABmAEAAEYAAABeu2zly3vqP2akPhX+ze4/AADRPgAAAAAAAAAAAZkBAABGAAAAgsDQtGrF6j9MUpLhE+HuPwCA0j4AAAAAAAAAAAGaAQAARgAAAKbFNIQJD+s/NmMtYfvw7j8AANo+AAAAAAAAAAABmwEAAEYAAABKyuz69lHrP6AlbLpL/+4/AADlPgAAAAAAAAAAAZwBAABGAAAAhs74GDOO6z8SS/LGbQrvPwCA7T4AAAAAAAAAAAGdAQAARgAAALrSBDdvyus/BCIcrfgT7z8AAPU+AAAAAAAAAAABngEAAEYAAABy1mT8+f/rP/pbjUZVGu8/AID5PgAAAAAAAAAAAZ8BAABGAAAARtlsECIo7D90R6K5Gh/vPwAA/D4AAAAAAAAAAAGgAQAARgAAAJrbyMuYSew/7DK3LOAj7z8AgP4+AAAAAAAAAAABoQEAAEYAAABy3XguXmTsP+jPb3kOJ+8/AEAAPwAAAAAAAAAAAaIBAABGAAAAUt8okSN/7D9mHsyfpSjvPwAAAD8AAAAAAAAAAAGjAQAARgAAAMLgLJs3k+w/YruE7NMr7z8AAP8+AAAAAAAAAAABpAEAAEYAAACu4YRMmqDsP+AJ4RJrLe8/AID+PgAAAAAAAAAAAaUBAABGAAAAruGETJqg7D/gCeESay3vPwAA/j4AAAAAAAAAAAGmAQAARgAAADbh2PPomew/2qaZX5kw7z8AgPw+AAAAAAAAAAABpwEAAEYAAADK39Tp1IXsP9ZDUqzHM+8/AAD8PgAAAAAAAAAAAagBAABGAAAAct14Ll5k7D/OfcNFJDrvPwAA+z4AAAAAAAAAAAGpAQAARgAAAL7ZGGnTLuw/OkACn3RI7z8AAPo+AAAAAAAAAAABqgEAAEYAAACC1QxLl/LrP6QCQfjEVu8/AAD6PgAAAAAAAAAAAasBAABGAAAAXtCoe/io6z+ME9x3rGbvPwAA+z4AAAAAAAAAAAGsAQAARgAAAMLKmFOoWOs/fIe+qmVz7z8AgPw+AAAAAAAAAAABrQEAAEYAAACyxNzSpgHrP+hJ/QO2ge8/AID/PgAAAAAAAAAAAa4BAABGAAAAOr0cSJGW6j/Wvd82b47vPwCAAD8AAAAAAAAAAAGvAQAARgAAADa2CBYtMuo/QoAekL+c7z8AwAA/AAAAAAAAAAABsAEAAEYAAAAisEyVK9vpP6bfFTY+ru8/AID+PgAAAAAAAAAAAbEBAABGAAAAhqo8bduK6T+S8LC1Jb7vPwCA+T4AAAAAAAAAAAGyAQAARgAAAGKl2J08Qek/dJ4EgjvR7z8AAMc+AAAAAAAAAAABswEAAEYAAAA2ocx/AAXpP979+ye64u8/AABZPgAAAAAAAAAAAbQBAABGAAAA1p5wxInj6D/UN23BFunvPwAAuD0AAAAAAAAAAAG1AQAARgAAABDrGBEYkLo/GIW3dQqHmT8AAEA+AAAAAAAAAAABtgEAAEYAAACAENnGg6e8P8imfLCtVZg/AICDPhAAAAAAAAAAAbcBAABGAAAA8CYZZ8TovT/Q+LcfbPGWPwAAlD4QAAAAAAAAAAG4AQAARgAAAFA9WQcFKr8/AHtpw0ValT8AAJo+EAAAAAAAAAABuQEAAEYAAACgSHlXpcq/P+gLzGCXwZQ/AICpPiAAAAAAAAAAAboBAABGAAAAwKt8NmhQwD9I/RpnH8OTPwCAtT4gAAAAAAAAAAG7AQAARgAAABi17CND1sA/cL7zOIz3kj8AgME+LwAAAAAAAAABvAEAAEYAAAAwwrzWqJHBP4B/zAr5K5I/AADKPi8AAAAAAAAAAb0BAABGAAAA+NLsTpmCwj+I0Qd6t8eQPwCA0j4/AAAAAAAAAAG+AQAARgAAALDlzClPjsM/8IWtAH+Sjz8AANY+PwAAAAAAAAABvwEAAEYAAAAg/AzKj8/EP8BoSw2PlY0/AIDWPk4AAAAAAAAAAcABAABGAAAAcBT9zJUrxj8grNWC1TKLPwAA1j5OAAAAAAAAAAHBAQAARgAAAKAunTJhosc/cC6HJq+biT8AANU+TgAAAAAAAAABwgEAAEYAAAC4SD2YLBnJP8CwOMqIBIg/AADTPl4AAAAAAAAAAcMBAABGAAAAyGSNYL2qyj9QtZsRPNaEPwAA0T5eAAAAAAAAAAHEAQAARgAAAIiEPe7Yccw/sLn+WO+ngT8AAM8+XgAAAAAAAAABxQEAAEYAAADIq60GCqTOP2B8w0BF83w/AADMPm4AAAAAAAAAAcYBAABGAAAAbOs+8uKF0D9gA9gr0i14PwCAyD59AAAAAAAAAAHHAQAARgAAANQBf5Ijx9E/AMkTRfIzdD8AAMk+fQAAAAAAAAAByAEAAEYAAABEGL8yZAjTP8COT14SOnA/AIDLPn0AAAAAAAAAAckBAABGAAAAlC9XhAdX1D8ApLOnsa5rPwAAzT6NAAAAAAAAAAHKAQAARgAAAMRJ9+nSzdU/QKkW72SAaD8AgM0+jQAAAAAAAAABywEAAEYAAADEZp9jxmzXP8AqyJI+6WY/AADOPp0AAAAAAAAAAcwBAABGAAAAtINH3bkL2T/AKsiSPulmPwAAzz6dAAAAAAAAAAHNAQAARgAAAKSg71atqto/wCZlS4sXaj8AgNA+rAAAAAAAAAABzgEAAEYAAACsvZfQoEncP4CfUGD+3G4/AIDSPqwAAAAAAAAAAc8BAABGAAAAbN1HXrwQ3j+An1Bg/txuPwCA1D7FAAAAAAAAAAHQAQAARgAAABz+T5065d8/gM12jKUFcT8AgNY+xQAAAAAAAAAB0QEAAEYAAABqDyxu3NzgP0BLxejLnHI/AIDXPtQAAAAAAAAAAdIBAABGAAAA1h5Y3Li54T8giuwWX2hzPwCA1z7UAAAAAAAAAAHTAQAARgAAAKYviFSpquI/YAPYK9IteD8AANg+5AAAAAAAAAAB1AEAAEYAAAB6QLjMmZvjP4A9nBKyJ3w/AADZPuQAAAAAAAAAAdUBAABGAAAAWlCQkyd/5D9gGuvBJUKBPwCA2D70AAAAAAAAAAHWAQAARgAAAD5gaFq1YuU/0BWIenJwhD8AANg+9AAAAAAAAAAB1wEAAEYAAACacOx59EzmP4DvX/gb0Ig/AADXPgMBAAAAAAAAAdgBAABGAAAAboEc8uQ95z8gCF+kWPuNPwAA1T4DAQAAAAAAAAHZAQAARgAAAEqR9LhyIeg/EOC4cy/GkT8AgNQ+EwEAAAAAAAAB2gEAAEYAAABOnxwdO+roP+gLzGCXwZQ/AADVPhMBAAAAAAAAAdsBAABGAAAAZqzsz6Cl6T/IpnywrVWYPwCA1T4TAQAAAAAAAAHcAQAARgAAAI64ZNGjU+o/+HGjNN+2mz8AgNU+IwEAAAAAAAAB3QEAAEYAAACyxNzSpgHrP0isZxu/sJ8/AIDUPiMBAAAAAAAAAd4BAABGAAAAXtCoe/io6z8o29rmwe6hPwAA1D4yAQAAAAAAAAHfAQAARgAAAK7acBo2POw/VPg82rHroz8AANQ+MgEAAAAAAAAB4AEAAEYAAACG4zSvX7vsP4QVn82h6KU/AADUPkIBAAAAAAAAAeEBAABGAAAAAuv0OXUm7T/USjxbH8ynPwAA1D5CAQAAAAAAAAHiAQAARgAAABLxsLp2fe0/RJgUgyqWqT8AANQ+UQEAAAAAAAAB4wEAAEYAAABK9bzYsrntP9z9J0XDRqs/AIDQPlEBAAAAAAAAAeQBAABGAAAAnvcYlCnb7T+8k7E7d8SsPwCAyz5hAQAAAAAAAAHlAQAARgAAABb4xOza4e0/nCk7MitCrj8AgMs+YQEAAAAAAAAB5gEAAEYAAAAm92w7eNTtP6DX/8Jspq8/AIDNPnEBAAAAAAAAAecBAABGAAAAfvK0xIqR7T/AtsRcEJKwPwCAzT5xAQAAAAAAAAHoAQAARgAAAOLspJw6Qe0/nvXriqNdsT8AAM0+gAEAAAAAAAAB6QEAAEYAAADO5ugbOersP340E7k2KbI/AIDNPoABAAAAAAAAAeoBAABGAAAAyt/U6dSF7D9cczrnyfSyPwCAzj6QAQAAAAAAAAHrAQAARgAAAE7YFF+/Guw/XMqcr+qmsz8AAM0+kAEAAAAAAAAB7AEAAEYAAABuz1DKlZvrP2Ah/3cLWbQ/AIDKPqABAAAAAAAAAe0BAABGAAAAssTc0qYB6z8+YCamniS1PwAAyj6gAQAAAAAAAAHuAQAARgAAAI64ZNGjU+o/KitroXjjtT8AAMw+rwEAAAAAAAAB7wEAAEYAAADuq0B3757pPxz2r5xSorY/AADMPq8BAAAAAAAAAfABAABGAAAATp8cHTvq6D8w2S8yuke3PwAAyz6/AQAAAAAAAAHxAQAARgAAANKQSGDBGug/NDCS+tr5tz8AgMo+vwEAAAAAAAAB8gEAAEYAAAAGgBjo0CnnPyT71vW0uLg/AADKPs4BAAAAAAAAAfMBAABGAAAALm/ob+A45j843laLHF65PwAAyj7OAQAAAAAAAAH0AQAARgAAANZeZFChTuU/XE307cr2uT8AAMs+3gEAAAAAAAAB9QEAAEYAAACWTYh//1bkP3AwdIMynLo/AIDLPt4BAAAAAAAAAfYBAABGAAAA3jqopElL4z90h9ZLU067PwAAzT7uAQAAAAAAAAH3AQAARgAAALYnHHHiOOI/ZFIbRy0NvD8AgMw+7gEAAAAAAAAB+AEAAEYAAAB+Feju3TPhP2SpfQ9Ov7w/AADLPv0BAAAAAAAAAfkBAABGAAAA7gBYsWIN4D9UdMIKKH69PwCAyj79AQAAAAAAAAH6AQAARgAAALTZ55gx290/SD8HBgI9vj8AAMs+DQIAAAAAAAAB+wEAAEYAAABssneAAKnbP1wih5tp4r4/AIDKPg0CAAAAAAAAAfwBAABGAAAAPIqvtmxp2T+kqV+YpWG/PwAAyT4NAgAAAAAAAAH9AQAARgAAAGRdL3br5tY/XHnpY4qUvz8AgMg+HQIAAAAAAAAB/gEAAEYAAABENA/79JnUP3AFBzHRh78/AADIPh0CAAAAAAAAAf8BAABGAAAAPAqXzps/0j+kqV+YpWG/PwAAyT4sAgAAAAAAAAEAAgAARgAAAKi83X76lM8/KH4uNJUIvz8AgMs+LAIAAAAAAAABAQIAAEYAAABoap2IDfvKP+yCcwSgfL4/AADNPjwCAAAAAAAAAQICAABGAAAAiCHNf/vmxj/EE9ah8eO9PwCAzj48AgAAAAAAAAEDAgAARgAAAEDeDJ85I8M/1EiRphclvT8AgNI+SwIAAAAAAAABBAIAAEYAAAAQQbnMj1+/P+h9TKs9Zrw/AADZPksCAAAAAAAAAQUCAABGAAAAsMVYW6x4uD8Yy0JK8Y27PwAA3j5bAgAAAAAAAAEGAgAARgAAABBd2MR+nbI/UBg56aS1uj8AAOM+WwIAAAAAAAABBwIAAEYAAAAgDnASDpyrP5TxTFWf0Lk/AADmPmsCAAAAAAAAAQgCAABGAAAAwIfvUIoUpD8Qb7kobsW4PwCA6D5rAgAAAAAAAAEJAgAARgAAAAA+3nS5cpw/sARhlsqgtz8AgOw+egIAAAAAAAABCgIAAEYAAACAit1ytGiSP6xWnAWJPLY/AADyPnoCAAAAAAAAAQsCAABGAAAAgEO6uA0biT/OwBIP1b60PwCA9T6KAgAAAAAAAAEMAgAARgAAAADquTcLFoQ/7CqJGCFBsz8AgPk+igIAAAAAAAABDQIAAEYAAAAACLpiYcKFPwyV/yFtw7E/AAD+PpoCAAAAAAAAAQ4CAABGAAAAgJ26ORAgjj8cc1heclKwPwDAAT+aAgAAAAAAAAEPAgAARgAAAEARXjQ48Jk/4AJPniVdrT8AQAQ/qQIAAAAAAAABEAIAAEYAAABAgC/GdKmjP2gHsuXYLqo/AIAGP6kCAAAAAAAAARECAABGAAAAoBUwnSMHrD/0CxUtjACnPwDACj+pAgAAAAAAAAESAgAARgAAAFBZeP/zZ7I/DMjGpZYepD8AABA/uQIAAAAAAAABEwIAAEYAAABQrxi7aze3P7w7x0/4iKE/AAATP7kCAAAAAAAAARQCAABGAAAAsBv5FiRIvT/YDFSE9UqfPwCAFT/IAgAAAAAAAAEVAgAARgAAAKDJfGG+/ME/0LDKYnKCnD8AQBM/yAIAAAAAAAABFgIAAEYAAABYBy0aMHDFP/hxozTftps/AEAPP90CAAAAAAAAARcCAABGAAAAiEydXbdOyT+AgFQuV7WcPwAA3z7dAgAAAAAAAAEYAgAARgAAAJigjbZpA84/aG1A7Svlnj8AAGo+DAMAAAAAAAABGQIAAEYAAAAE/3Z++57RPyyEeB6hPKE/AADCPQwDAAAAAAAACw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2872|recordEnd=89665|recordLength=298066|start=42872|end=89665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BvHwAAAAAAAAX2////DEFjdGlvblR5cGVWMQEAAAAHdmFsdWVfXwAIAgAAAAAAAAABBQAAAAQAAAAJCwAAAAkMAAAAfkIAAAAAAAAB8/////b///8AAAAAAQYAAAAEAAAACQ4AAAAJDwAAAL9cAAAAAAAAAfD////2////AAAAAAEHAAAABAAAAAkRAAAACRIAAACKYw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cQAAAHEAAAABCwAAAAgAAAD/AAAAAAAAAAAAAAhAAAAB6v///+z///8BAAAAAAAAAAAACEABDAAAAAkAAAAJFwAAAOAAAADgAAAAAQ4AAAAIAAAA/wAAAAAAAAAAAAAIQAAAAej////s////AQAAAAAAAAAAAAhAAQ8AAAAJAAAACRkAAACfAAAAnwAAAAERAAAACAAAAP8AAAAAAAAAAAAACEAAAAHm////7P///wEAAAAAAAAAAAAIQAESAAAACQAAAAkbAAAAUwAAAFMAAAAHFQAAAAABAAAAg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DQ8HFwAAAAABAAAAAAEAAAQKSW5rUG9pbnRWMQI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DSAHGQAAAAABAAAAAAEAAAQKSW5rUG9pbnRWMQIA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NYQcbAAAAAAEAAACAAAAABApJbmtQb2ludFYxAgA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NLQUcAAAACklua1BvaW50VjEEAAAAAVgBWQ5QcmVzc3VyZUZhY3RvcglUaW1lU3RhbXAAAAAABgYLEAIAAACz9OLrhUfuPxDNIk9qSaY/AACgPQAAAAAAAAAAAR0AAAAcAAAAOcqoRX5M7j/ARPBIfz2nPwAA4j0PAAAAAAAAAAEeAAAAHAAAADnKqEV+TO4/cF5KBI/0pz8AAAA+DwAAAAAAAAABHwAAABwAAAA5yqhFfkzuP+Aqlo1vhqY/AAD6PQ8AAAAAAAAAASAAAAAcAAAAOcqoRX5M7j/gKpaNb4amPwAAAD4PAAAAAAAAAAEhAAAAHAAAADnKqEV+TO4/4CqWjW+Gpj8AAPo9HwAAAAAAAAABIgAAABwAAAA5yqhFfkzuP8DmfAp6AKc/AAD4PR8AAAAAAAAAASMAAAAcAAAAd9/FGAJK7j/gKpaNb4amPwAA+D0vAAAAAAAAAAEkAAAAHAAAAC8fHZKNQu4/IG+vEGUMpj8AAPw9LwAAAAAAAAABJQAAABwAAADnXnQLGTvuP1CzyJNakqU/AAAIPj4AAAAAAAAAASYAAAAcAAAAn57LhKQz7j+Q9+EWUBilPwAAFT4+AAAAAAAAAAEnAAAAHAAAAFfeIv4vLO4/sN2HW0BhpD8AAB4+TgAAAAAAAAABKAAAABwAAABLM5dKPyLuP9B/FB07JKQ/AAAmPk4AAAAAAAAAASkAAAAcAAAAQYgLl04Y7j/QfxQdOySkPwAAKj5OAAAAAAAAAAEqAAAAHAAAADfdf+NdDu4/0H8UHTskpD8AAC0+XgAAAAAAAAABKwAAABwAAABnRxED8QHuP9B/FB07JKQ/AAAxPl4AAAAAAAAAASwAAAAcAAAAF9zcyIvw7T/QfxQdOySkPwAANz5tAAAAAAAAAAEtAAAAHAAAAMVwqI4m3+0/IGa6YSttoz8AAEc+bQAAAAAAAAABLgAAABwAAACtGpEnRcvtPyAIRyMmMKM/AABePn0AAAAAAAAAAS8AAAAcAAAAE++zZmuy7T9ATGCmG7aiPwAAdj59AAAAAAAAAAEwAAAAHAAAAPPtEEyZlO0/gJB5KRE8oj8AgIg+jAAAAAAAAAABMQAAABwAAAARAosES3TtP7B2H24BhaE/AACUPowAAAAAAAAAATIAAAAcAAAA7wDo6XhW7T8QXcWy8c2gPwCAnj6cAAAAAAAAAAEzAAAAHAAAAM//RM+mOO0/wA4J9a45nz8AgKM+nAAAAAAAAAABNAAAABwAAACu/qG01BrtP2DbVH6Py50/AICoPqwAAAAAAAAAATUAAAAcAAAAjv3+mQL97D/AY4eEetecPwAArz6sAAAAAAAAAAE2AAAAHAAAADLnPqys4ew/YDDTDVtpmz8AALQ+rAAAAAAAAAABNwAAABwAAADU0H6+VsbsP6C4BRRGdZo/AAC5PrsAAAAAAAAAATgAAAAcAAAAss/bo4So7D/A/B6XO/uZPwAAuz67AAAAAAAAAAE5AAAAHAAAAM/jVVw2iOw/wPwelzv7mT8AgLs+ywAAAAAAAAABOgAAABwAAADs988U6GfsP8D8Hpc7+5k/AAC8PssAAAAAAAAAATsAAAAcAAAAwUuhRiVA7D/A/B6XO/uZPwAAvD7bAAAAAAAAAAE8AAAAHAAAABHKrB5qE+w/4EA4GjGBmT8AALw+2wAAAAAAAAABPQAAABwAAABiSLj2rubrP4BRnSYHmZc/AAC8PuoAAAAAAAAAAT4AAAAcAAAA79vgoXe36z8gHumv5yqWPwCAuj7qAAAAAAAAAAE/AAAAHAAAAHpvCU1AiOs/oC5OvL1ClD8AALo++gAAAAAAAAABQAAAABwAAABFGE/LjFbrP6CDzEuJ4JE/AAC6PvoAAAAAAAAAAUEAAAAcAAAAEMGUSdkk6z+AKGOwvvCPPwAAuz4JAQAAAAAAAAFCAAAAHAAAAM++ThQ16eo/AEotyWogjD8AgLo+CQEAAAAAAAABQwAAABwAAAAVks44ibLqP0BbktVAOIo/AAC6PhkBAAAAAAAAAUQAAAAcAAAA3ToUt9WA6j9A48TbK0SJPwAAuj4ZAQAAAAAAAAFFAAAAHAAAAKjjWTUiT+o/QOPE2ytEiT8AALo+KQEAAAAAAAABRgAAABwAAAA1d4Lg6h/qP0DjxNsrRIk/AAC6PikBAAAAAAAAAUcAAAAcAAAA/h/IXjfu6T9A48TbK0SJPwAAuj44AQAAAAAAAAFIAAAAHAAAAAfeKrAHuuk/QOPE2ytEiT8AALo+OAEAAAAAAAABSQAAABwAAADF2+R6Y37pP8Br9+EWUIg/AAC7PkgBAAAAAAAAAUoAAAAcAAAAhtmeRb9C6T/Aa/fhFlCIPwCAuj5IAQAAAAAAAAFLAAAAHAAAAEXXWBAbB+k/QASP9NdzhT8AALo+WAEAAAAAAAABTAAAABwAAADIv/UH883oP4CdJgeZl4I/AAC6PlgBAAAAAAAAAU0AAAAcAAAASaiS/8qU6D8AfuE/io59PwAAuz5YAQAAAAAAAAFOAAAAHAAAAAmmTMomWeg/AJ+rWDa+eT8AgLo+ZwEAAAAAAAABTwAAABwAAADJowaVgh3oPwCfq1g2vnk/AAC6PmcBAAAAAAAAAVAAAAAcAAAAh6HAX97h5z8An6tYNr55PwAAuj53AQAAAAAAAAFRAAAAHAAAAM10QIQyq+c/AJ+rWDa+eT8AALo+dwEAAAAAAAABUgAAABwAAADVMqPVAnfnPwB+4T+Kjn0/AAC6PoYBAAAAAAAAAVMAAAAcAAAAYcbLgMtH5z8AjcH6wn+EPwAAuj6GAQAAAAAAAAFUAAAAHAAAAO5Z9CuUGOc/wGv34RZQiD8AALo+lgEAAAAAAAABVQAAABwAAAB77RzXXOnmPwBKLclqIIw/AAC7PpYBAAAAAAAAAVYAAAAcAAAARZZiVam35j+AKGOwvvCPPwCAuz6mAQAAAAAAAAFXAAAAHAAAAMh+/0yBfuY/oIPMS4ngkT8AgLs+pgEAAAAAAAABWAAAABwAAAANUn9x1UfmP6DqNDnIvJQ/AAC8PrUBAAAAAAAAAVkAAAAcAAAA1/rE7yEW5j+AUZ0mB5mXPwAAvT61AQAAAAAAAAFaAAAAHAAAAKCjCm5u5OU/oLgFFEZ1mj8AALs+xQEAAAAAAAABWwAAABwAAABrTFDsurLlP8Bjh4R615w/AIC5PsUBAAAAAAAAAVwAAAAcAAAA9994l4OD5T9Aod4151OgPwAAvT7VAQAAAAAAAAFdAAAAHAAAAIVzoUJMVOU/8BisL/xHoT8AgMI+1QEAAAAAAAABXgAAABwAAADU8awakSflPyAIRyMmMKM/AADIPuQBAAAAAAAAAV8AAAAcAAAAGcUsP+Xw5D+w3YdbQGGkPwAAzT7kAQAAAAAAAAFgAAAAHAAAACGDj5C1vOQ/UFVVVVVVpT8AAM8+9AEAAAAAAAABYQAAABwAAABmVg+1CYbkP1BVVVVVVaU/AIDPPvQBAAAAAAAAAWIAAAAcAAAAMP9UM1ZU5D+Q9+EWUBilPwCAzD70AQAAAAAAAAFjAAAAHAAAADe9t4QmIOQ/kPfhFlAYpT8AAMk+AwIAAAAAAAABZAAAABwAAAB8kDepeunjP7A7+5lFnqQ/AADKPgMCAAAAAAAAAWUAAAAcAAAAwWO3zc6y4z+w3YdbQGGkPwAAzj4YAgAAAAAAAAFmAAAAHAAAAENMVMWmeeM/sN2HW0BhpD8AgNA+GAIAAAAAAAABZwAAABwAAACIH9Tp+kLjP7Ddh1tAYaQ/AIDSPigCAAAAAAAAAWgAAAAcAAAAkN02O8sO4z+wO/uZRZ6kPwCA1D4oAgAAAAAAAAFpAAAAHAAAAFqGfLkX3eI/kPfhFlAYpT8AgNc+NwIAAAAAAAABagAAABwAAACpBIiRXLDiPyBvrxBlDKY/AADZPjcCAAAAAAAAAWsAAAAcAAAA+IKTaaGD4j/A5nwKegCnPwCA2j5HAgAAAAAAAAFsAAAAHAAAAIcWvBRqVOI/ULy9QpQxqD8AgNs+RwIAAAAAAAABbQAAABwAAAATquS/MiXiPxDWF/6j6Kg/AIDbPlcCAAAAAAAAAW4AAAAcAAAA3FIqPn/z4T/wkf56rmKpPwAA3D5XAgAAAAAAAAFvAAAAHAAAAOUQjY9Pv+E/oE3l97jcqT8AAN0+ZgIAAAAAAAABcAAAABwAAACuudINnI3hP4BnP7PIk6o/AIDdPmYCAAAAAAAAAXEAAAAcAAAAPE37uGRe4T+gq1g2vhmqPwCA3T52AgAAAAAAAAFyAAAAHAAAAE226b0lNOE/oE3l97jcqT8AAN4+dgIAAAAAAAABcwAAABwAAABgH9jC5gnhP6BN5fe43Kk/AADePoUCAAAAAAAAAXQAAAAcAAAAsJ3jmivd4D8Q1hf+o+ioPwAA4T6FAgAAAAAAAAF1AAAAHAAAAMEG0p/ssuA/UBoxgZluqD8AAOY+lQIAAAAAAAABdgAAABwAAACLrxceOYHgP1AaMYGZbqg/AIDqPpUCAAAAAAAAAXcAAAAcAAAA3C0j9n1U4D9QGjGBmW6oPwAA7z6lAgAAAAAAAAF4AAAAHAAAALGB9Ce7LOA/ENYX/qPoqD8AAPI+pQIAAAAAAAABeQAAABwAAACG1cVZ+ATgPxDWF/6j6Kg/AID0PrQCAAAAAAAAAXoAAAAcAAAAtlIuF2u63z8Q1hf+o+ioPwCA9T60AgAAAAAAAAF7AAAAHAAAAObPltTdb98/ULy9QpQxqD8AAPc+xAIAAAAAAAABfAAAABwAAAAUTf+RUCXfP8DmfAp6AKc/AID3PsQCAAAAAAAAAX0AAAAcAAAAvvSh9crV3j8gb68QZQymPwCA9z7EAgAAAAAAAAF+AAAAHAAAAGacRFlFht4/kPfhFlAYpT8AAPg+1AIAAAAAAAABfwAAABwAAACMbiFjxzHeP9B/FB07JKQ/AAD4PtQCAAAAAAAAAYAAAAAcAAAAsED+bEnd3T+AkHkpETyiPwAA+D7jAgAAAAAAAAGBAAAAHAAAAFrooNDDjd0/8BisL/xHoT8AAPk+4wIAAAAAAAABggAAABwAAACMZQmONkPdP8AOCfWuOZ8/AID4PvMCAAAAAAAAAYMAAAAcAAAAsDfml7ju3D/AY4eEetecPwAA+D7zAgAAAAAAAAGEAAAAHAAAAN60TlUrpNw/YDDTDVtpmz8AAPg+EgMAAAAAAAABhQAAABwAAAAY3ULGjmPcP8D8Hpc7+5k/AAD4PhIDAAAAAAAAAYYAAAAcAAAAXLDC6uIs3D/gQDgaMYGZPwAA+D4SAwAAAAAAAAGHAAAAHAAAAKwuzsInANw/wPwelzv7mT8AAPg+EgMAAAAAAAABiAAAABwAAAAIWGVOXd3bP2Aw0w1baZs/AAD4PiIDAAAAAAAAAYkAAAAcAAAA5lbCM4u/2z/AY4eEetecPwAA+D4iAwAAAAAAAAGKAAAAHAAAAE4r5XKxpts/AFMieKS/nj8AAO4+MQMAAAAAAAABiwAAABwAAACy/wey143bP0Ch3jXnU6A/AIDfPjEDAAAAAAAAAYwAAAAcAAAAkP5klwVw2z9Aod4151OgPwAAnj5gAwAAAAAAAAGNAAAAHAAAAA+gZu2ew8I/jUZMYKYb4j8AAMA9AAAAAAAAAAABjgAAABwAAAAPoGbtnsPCP41GTGCmG+I/AAADPg8AAAAAAAAAAY8AAAAcAAAAGUvyoI/Nwj+xEGUM1hfiPwAAFD4PAAAAAAAAAAGQAAAAHAAAABlL8qCPzcI/sRBlDNYX4j8AABw+DwAAAAAAAAABkQAAABwAAAAZS/Kgj83CP7EQZQzWF+I/AAAvPg8AAAAAAAAAAZIAAAAcAAAAGUvyoI/Nwj+xEGUM1hfiPwAAPz4PAAAAAAAAAAGTAAAAHAAAABlL8qCPzcI/z9p9uAUU4j8AAFI+HwAAAAAAAAABlAAAABwAAAAPoGbtnsPCP/OklmQ1EOI/AABhPh8AAAAAAAAAAZUAAAAcAAAAAvXaOa65wj81Oci8lAjiPwAAcT4uAAAAAAAAAAGWAAAAHAAAAPhJT4a9r8I/ec35FPQA4j8AgIE+LgAAAAAAAAABlwAAABwAAADvnsPSzKXCP7thK21T+eE/AACLPi4AAAAAAAAAAZgAAAAcAAAA4vM3H9ybwj/bK0QZg/XhPwCAjz4uAAAAAAAAAAGZAAAAHAAAANhIrGvrkcI//fVcxbLx4T8AgJI+PgAAAAAAAAABmgAAABwAAADE8pQECn7CP4MewHVx4uE/AICVPj4AAAAAAAAAAZsAAAAcAAAAt0cJURl0wj/nfAp6ANfhPwAAlj4+AAAAAAAAAAGcAAAAHAAAAKLx8ek3YMI/S9tUfo/L4T8AAJY+TgAAAAAAAAABnQAAABwAAACMm9qCVkzCP41vhtbuw+E/AACWPk4AAAAAAAAAAZ4AAAAcAAAAd0XDG3U4wj/RA7guTrzhPwAAlz5dAAAAAAAAAAGfAAAAHAAAAGLvq7STJMI/VSwb3wyt4T8AgJg+XQAAAAAAAAABoAAAABwAAABNmZRNshDCP7mKZeOboeE/AICZPn0AAAAAAAAAAaEAAAAcAAAAQO4ImsEGwj/9Hpc7+5nhPwAAmz59AAAAAAAAAAGiAAAAHAAAADdDfebQ/ME/P7PIk1qS4T8AgJo+fQAAAAAAAAABowAAABwAAAAsmPEy4PLBP4FH+uu5iuE/AACaPowAAAAAAAAAAaQAAAAcAAAAIu1lf+/owT+jEROY6YbhPwAAnT6MAAAAAAAAAAGlAAAAHAAAABVC2sv+3sE/xdsrRBmD4T8AAKI+jAAAAAAAAAABpgAAABwAAAAVQtrL/t7BP+WlRPBIf+E/AICmPowAAAAAAAAAAacAAAAcAAAAFULay/7ewT8JcF2ceHvhPwAAqz6cAAAAAAAAAAGoAAAAHAAAABVC2sv+3sE/CXBdnHh74T8AAK4+nAAAAAAAAAABqQAAABwAAAAVQtrL/t7BPwlwXZx4e+E/AICwPpwAAAAAAAAAAaoAAAAcAAAAFULay/7ewT8JcF2ceHvhPwCAsj6rAAAAAAAAAAGrAAAAHAAAABVC2sv+3sE/CXBdnHh74T8AgLU+qwAAAAAAAAABrAAAABwAAAAVQtrL/t7BPwlwXZx4e+E/AAC3PqsAAAAAAAAAAa0AAAAcAAAAFULay/7ewT8JcF2ceHvhPwCAuD67AAAAAAAAAAGuAAAAHAAAACLtZX/v6ME/xdsrRBmD4T8AgLs+uwAAAAAAAAABrwAAABwAAAAsmPEy4PLBP8XbK0QZg+E/AAC/PrsAAAAAAAAAAbAAAAAcAAAAN0N95tD8wT+BR/rruYrhPwAAwT67AAAAAAAAAAGxAAAAHAAAAEDuCJrBBsI/oxETmOmG4T8AgMI+ywAAAAAAAAABsgAAABwAAABNmZRNshDCP4FH+uu5iuE/AIDFPssAAAAAAAAAAbMAAAAcAAAATZmUTbIQwj+BR/rruYrhPwAAyT7LAAAAAAAAAAG0AAAAHAAAAFdEIAGjGsI/oxETmOmG4T8AAM0+ywAAAAAAAAABtQAAABwAAABi76u0kyTCP8XbK0QZg+E/AADSPssAAAAAAAAAAbYAAAAcAAAAbpo3aIQuwj/lpUTwSH/hPwCA1T7qAAAAAAAAAAG3AAAAHAAAAG6aN2iELsI/CXBdnHh74T8AgNk+6gAAAAAAAAABuAAAABwAAABumjdohC7CPwlwXZx4e+E/AADbPvoAAAAAAAAAAbkAAAAcAAAAd0XDG3U4wj8JcF2ceHvhPwCA2z76AAAAAAAAAAG6AAAAHAAAAHdFwxt1OMI/CXBdnHh74T8AANw++gAAAAAAAAABuwAAABwAAAB3RcMbdTjCPwlwXZx4e+E/AADcPgkBAAAAAAAAAbwAAAAcAAAAd0XDG3U4wj8JcF2ceHvhPwCA2j4JAQAAAAAAAAG9AAAAHAAAAG6aN2iELsI/CXBdnHh74T8AANo+CQEAAAAAAAABvgAAABwAAABXRCABoxrCPyk6dkiod+E/AADaPgkBAAAAAAAAAb8AAAAcAAAALJjxMuDywT9rzqegB3DhPwAA2j4JAQAAAAAAAAHAAAAAHAAAAPdAN7EswcE/jZjATDds4T8AgNg+ZwEAAAAAAAABwQAAABwAAADA6XwveY/BP9Es8qSWZOE/AADYPmcBAAAAAAAAAcIAAAAcAAAAVjsILBIswT/z9gpRxmDhPwAA2D53AQAAAAAAAAHDAAAAHAAAAN/hB3W6vsA/E8Ej/fVc4T8AANk+lgEAAAAAAAABxAAAABwAAABd3XsKckfAPzWLPKklWeE/AIDZPpYBAAAAAAAAAcUAAAAcAAAAuLHfP1Ogvz9VVVVVVVXhPwCA2T6WAQAAAAAAAAHGAAAAHAAAAI78mJz/ib4/dx9uAYVR4T8AgNc+pQEAAAAAAAABxwAAABwAAACI84DHbpu9P5nphq20TeE/AIDVPqUBAAAAAAAAAcgAAAAcAAAAcpRRi/yYvD+Z6YattE3hPwCA1D6lAQAAAAAAAAHJAAAAHAAAAETfCuiogrs/memGrbRN4T8AANU+tQEAAAAAAAABygAAABwAAAAC1Kzdc1i6P5nphq20TeE/AIDVPrUBAAAAAAAAAcsAAAAcAAAAfsYInpryuD9VVVVVVVXhPwCA1T7FAQAAAAAAAAHMAAAAHAAAACZlkyyEtLc/E8Ej/fVc4T8AANY+xQEAAAAAAAABzQAAABwAAADOAx67bXa2P/P2ClHGYOE/AADXPtQBAAAAAAAAAc4AAAAcAAAAeKKoSVc4tT+NmMBMN2zhPwCA1z7UAQAAAAAAAAHPAAAAHAAAADaXSj8iDrQ/KTp2SKh34T8AgNc+5AEAAAAAAAAB0AAAABwAAAAI4gOczveyP+WlRPBIf+E/AADYPuQBAAAAAAAAAdEAAAAcAAAABtnrxj0Jsj8/s8iTWpLhPwAA2T70AQAAAAAAAAHSAAAAHAAAAADQ0/GsGrE/mcBMN2yl4T8AgNg+9AEAAAAAAAAB0wAAABwAAAAUHdOD/T+wP/HN0Np9uOE/AADXPgMCAAAAAAAAAdQAAAAcAAAAfIDT+V7yrj8pETzSX8/hPwCA1j4DAgAAAAAAAAHVAAAAHAAAAKQa0h0APa0/YVSnyUHm4T8AANc+EwIAAAAAAAAB1gAAABwAAADwYP8PZK+rP1cD4WjEBOI/AIDWPhMCAAAAAAAAAdcAAAAcAAAATKcsAsghqj9LshoIRyPiPwAA1j4TAgAAAAAAAAHYAAAAHAAAAHBBKyZpbKg/vTjx9gpR4j8AANc+MgIAAAAAAAAB2QAAABwAAAA8g8ythGemPwn1rjmfguI/AIDYPjICAAAAAAAAAdoAAAAcAAAAEMVtNaBipD+vvvAfRcfiPwCA2T4yAgAAAAAAAAHbAAAAHAAAAASzPYt+haI/9SnoAVwX4z8AgNk+QgIAAAAAAAAB3AAAABwAAAA0TTyvH9CgP9M2ld/jcuM/AADcPkICAAAAAAAAAd0AAAAcAAAAtM51poE1nj/TDVtpm8rjPwCA4D5CAgAAAAAAAAHeAAAAHAAAAAADc+7Dypo/b4bW7sMt5D8AgOQ+UQIAAAAAAAAB3wAAABwAAACcj83Si6+XP0+Tg8xLieQ/AADqPlECAAAAAAAAAeAAAAAcAAAAnHSFU9njlD8toDCq0+TkPwCA7D5hAgAAAAAAAAHhAAAAHAAAAPCxmnCsZ5I/UUEP4Lo45T8AgO4+YQIAAAAAAAAB4gAAABwAAACURw0qBTuQP3Pi7RWijOU/AIDxPnECAAAAAAAAAeMAAAAcAAAAEGu6/8a7jD9R75rzKejlPwAA9T5xAgAAAAAAAAHkAAAAHAAAAPhGWquDAYk/LfxH0bFD5j8AAPc+gAIAAAAAAAAB5QAAABwAAACo07SPS+aFP1GdJgeZl+Y/AID4PoACAAAAAAAAAeYAAAAcAAAAWGAPdBPLgj8zqtPkIPPmPwCA+T6QAgAAAAAAAAHnAAAAHAAAANDZ07C2X38/U0uyGghH5z8AgPk+kAIAAAAAAAAB6AAAABwAAABgVP7qXGd6P1UieKS/nuc/AAD6Pp8CAAAAAAAAAekAAAAcAAAAkDCelhmtdj8xLyWCR/rnPwAA+z6fAgAAAAAAAAHqAAAAHAAAANBts7PsMHQ/MwbrC/9R6D8AgPw+rwIAAAAAAAAB6wAAABwAAACQDD5C1vJyP/FIfz1Xseg/AID+Pq8CAAAAAAAAAewAAAAcAAAAkAw+Qtbycj8V6l1zPgXpPwDAAD+/AgAAAAAAAAHtAAAAHAAAAJAMPkLW8nI/l+mGrbRN6T8AgAI/vwIAAAAAAAAB7gAAABwAAADQbbOz7DB0Px/pr+cqluk/AIADP84CAAAAAAAAAe8AAAAcAAAAkDCelhmtdj8pETzSX8/pPwDAAz/OAgAAAAAAAAHwAAAAHAAAACDziHlGKXk/VQPhaMQE6j8AAAQ/zgIAAAAAAAAB8QAAABwAAADwtXNcc6V7P4P1hf8oOuo/AAAEP94CAAAAAAAAAfIAAAAcAAAAgHheP6Ahfj/1e1zu7GfqPwAABD/eAgAAAAAAAAHzAAAAHAAAAKidJJHmToA/g8xLieCR6j8AgAQ/7gIAAAAAAAAB9AAAABwAAADw/pkC/YyBPzXnU9ADuOo/AMAEP+4CAAAAAAAAAfUAAAAcAAAAWGAPdBPLgj/FN0Nr9+HqPwDABD8NAwAAAAAAAAH2AAAAHAAAAAgj+lZAR4U/N74ZWrsP6z8AgAU/DQMAAAAAAAAB9wAAABwAAAC45eQ5bcOHP6dE8Eh/Pes/AMAGPw0DAAAAAAAAAfgAAAAcAAAAAFmKVaXeij9ZX/iPomPrPwAABz8NAwAAAAAAAAH5AAAAHAAAACB96qnomI4/C3oA18WJ6z8AgAY/HAMAAAAAAAAB+gAAABwAAAA0+MdiENqQP3kA18WJt+s/AMAGPxwDAAAAAAAAAfsAAAAcAAAARAr4DDK3kj8LUcZgfeHrPwBABz8sAwAAAAAAAAH8AAAAHAAAAJx0hVPZ45Q/e9ecT0EP7D8AwAc/LAMAAAAAAAAB/QAAABwAAAD83hKagBCXP+1dcz4FPew/AMAHPzwDAAAAAAAAAf4AAAAcAAAAoKoVUj57mj+deHuFKGPsPwAACD88AwAAAAAAAAH/AAAAHAAAAAAeu212lp0/TZODzEuJ7D8AAAg/SwMAAAAAAAABAAEAABwAAACySLBE11igPwGuixNvr+w/AAAIP0sDAAAAAAAAAQEBAAAcAAAAtFrg7vg1oj+zyJNaktXsPwCACD9bAwAAAAAAAAECAQAAHAAAAGQUs/yUw6M/I09qSVYD7T8AQAg/WwMAAAAAAAABAwEAABwAAABoJuOmtqClP7WfWeRJLe0/AIAHP2sDAAAAAAAAAQQBAAAcAAAAEOC1tFIupz+JhHrXnE/tPwBABz9rAwAAAAAAAAEFAQAAHAAAAJjtWfQrlKg/O5+CHsB17T8AgAc/egMAAAAAAAABBgEAABwAAABMpywCyCGqPzFOvL1ClO0/AMAHP3oDAAAAAAAAAQcBAAAcAAAAyLTQQaGHqz8j/fVcxbLtPwDABz+KAwAAAAAAAAEIAQAAHAAAAHxuo089Fa0/G6wv/EfR7T8AAAg/igMAAAAAAAABCQEAABwAAAAkKHZd2aKuP+2QUO+a8+0/AIAIP5kDAAAAAAAAAQoBAAAcAAAA/sa7HBwssD/hP4qOHRLuPwBACD+ZAwAAAAAAAAELAQAAHAAAAADQ0/GsGrE/tSSrgXA07j8AgAc/mQMAAAAAAAABDAEAABwAAAAaLwMuHx2yP8ud/cwiT+4/AMAHP6kDAAAAAAAAAQ0BAAAcAAAALo4yapEfsz/hFlAY1WnuPwDACD+pAwAAAAAAAAEOAQAAHAAAAEjtYaYDIrQ/2cWJt1eI7j8AAAk/uQMAAAAAAAABDwEAABwAAABK9nl7lBC1P+0+3AIKo+4/AAAJP7kDAAAAAAAAARABAAAcAAAATP+RUCX/tT/j7RWijMHuPwAACT/IAwAAAAAAAAERAQAAHAAAADiykr7U2bY/15xPQQ/g7j8AAAk/yAMAAAAAAAABEgEAABwAAAASD3zFoqC3P+0VoozB+u4/AAAJP9gDAAAAAAAAARMBAAAcAAAA5mtlzHBnuD9JIyYw0w3vPwAACT/YAwAAAAAAAAEUAQAAHAAAAL7ITtM+Lrk/wfrCfxQd7z8AAAk/6AMAAAAAAAABFQEAABwAAACCzyBzK+G5P1+ceHuFKO8/AAAJP+gDAAAAAAAAARYBAAAcAAAAQtbyEhiUuj/XcxXLxjfvPwAACT/3AwAAAAAAAAEXAQAAHAAAAALdxLIER7s/cxXLxjdD7z8AAAk/9wMAAAAAAAABGAEAABwAAADI45ZS8fm7Pw+3gMKoTu8/AAAJPwcEAAAAAAAAARkBAAAcAAAAiOpo8t2svD/NIk9qSVbvPwAACT8HBAAAAAAAAAEaAQAAHAAAAKJJmC5Qr70/i44dEupd7z8AAAk/FgQAAAAAAAABGwEAABwAAAC4qMdqwrG+P2nEBGa6Ye8/AAAJPxYEAAAAAAAAARwBAAAcAAAAuLHfP1Ogvz9J+uu5imXvPwAACT8mBAAAAAAAAAEdAQAAHAAAAEiHZKOQM8A/SfrruYpl7z8AAAk/JgQAAAAAAAABHgEAABwAAACoik3zBo3APyUw0w1bae8/AAAJPzYEAAAAAAAAAR8BAAAcAAAA/eKqj4zcwD8FZrphK23vPwAACT82BAAAAAAAAAEgAQAAHAAAAEqQfHghIsE/5Zuhtftw7z8AAAk/RQQAAAAAAAABIQEAABwAAACKksKtxV3BP8XRiAnMdO8/AIAJP0UEAAAAAAAAASIBAAAcAAAAwOl8L3mPwT+hB3BdnHjvPwBACT9FBAAAAAAAAAEjAQAAHAAAAOHqH0pLrcE/fT1XsWx87z8AgAg/VQQAAAAAAAABJAEAABwAAAAB7MJkHcvBP11zPgU9gO8/AIAHP1UEAAAAAAAAASUBAAAcAAAAFULay/7ewT/5FPQArovvPwBABz9lBAAAAAAAAAEmAQAAHAAAABVC2sv+3sE/+RT0AK6L7z8AAAc/ZQQAAAAAAAABJwEAABwAAAAVQtrL/t7BP/kU9ACui+8/AAAHP3QEAAAAAAAAASgBAAAcAAAAFULay/7ewT/5FPQArovvPwAABz90BAAAAAAAAAEpAQAAHAAAAAyXThgO1cE/2UrbVH6P7z8AAAc/dAQAAAAAAAABKgEAABwAAAAB7MJkHcvBP7eAwqhOk+8/AAAHP3QEAAAAAAAAASsBAAAcAAAA6pWr/Tu3wT+Xtqn8HpfvPwAABz90BAAAAAAAAAEsAQAAHAAAAMDpfC95j8E/deyQUO+a7z8AQAY/kwQAAAAAAAABLQEAABwAAACVPU5htmfBP1MieKS/nu8/AAAGP5MEAAAAAAAAAS4BAAAcAAAASpB8eCEiwT8zWF/4j6LvPwCABj+jBAAAAAAAAAEvAQAAHAAAAN/hB3W6vsA/78MtoDCq7z8AQAc/swQAAAAAAAABMAEAABwAAAByM5NxU1vAP68v/EfRse8/AMAHP7MEAAAAAAAAATEBAAAcAAAADgo93Njvvz9rm8rvcbnvPwCACD/CBAAAAAAAAAEyAQAAHAAAADitU9UKKb8/43JnP7PI7z8AwAg/wgQAAAAAAAABMwEAABwAAABM+lJnW06+P8OoTpODzO8/AIAJP9IEAAAAAAAAATQBAAAcAAAATPE6kspfvT/jcmc/s8jvPwBACT/SBAAAAAAAAAE1AQAAHAAAAF4+OiQbhbw/R9GxQ0K97z8AAAk/4gQAAAAAAAABNgEAABwAAABYNSJPipa7P8/5FPQAru8/AIAJP+IEAAAAAAAAATcBAAAcAAAALoDbqzaAuj+Xtqn8HpfvPwBACj/xBAAAAAAAAAE4AQAAHAAAANQeZjogQrk/5Zuhtftw7z8AwAo/8QQAAAAAAAABOQEAABwAAAASD3zFoqC3PzOBmW7YSu8/AMAKPwEFAAAAAAAAAToBAAAcAAAAYFWptwYTtj+hMKrT5CDvPwAADD8BBQAAAAAAAAE7AQAAHAAAALSb1qlqhbQ/EeC6OPH27j8AgA0/EAUAAAAAAAABPAEAABwAAAAcOBsDsAuzP6NZ5Ektye4/AAAPPxAFAAAAAAAAAT0BAAAcAAAAsICOKri5sT/tPtwCCqPuPwBAED8gBQAAAAAAAAE+AQAAHAAAAD7JAVLAZ7A/Xe7sZxZ57j8AABA/IAUAAAAAAAABPwEAABwAAADQzxjBU1OuP8ud/cwiT+4/AAAQPyAFAAAAAAAAAUABAAAcAAAAHA0u3ibXqz8Zg/WF/yjuPwAAED8wBQAAAAAAAAFBAQAAHAAAAESeFC03M6k/y8Y3Q2v37T8AgBA/MAUAAAAAAAABQgEAABwAAAA8g8ythGemP+FoxARmuu0/AMAQPz8FAAAAAAAAAUMBAAAcAAAADLxVYA90oz87n4IewHXtPwDAED8/BQAAAAAAAAFEAQAAHAAAADRNPK8f0KA/fVzu7GcW7T8AABE/TwUAAAAAAAABRQEAABwAAABYZOhf2gicP70ZWrsPt+w/AAARP08FAAAAAAAAAUYBAAAcAAAA/N4SmoAQlz9Fa/fhFlDsPwAAET9fBQAAAAAAAAFHAQAAHAAAAPCxmnCsZ5I/Y15KBI/06z8AABE/XwUAAAAAAAABSAEAABwAAAAQa7r/xruMP6cbttI2les/AAARP24FAAAAAAAAAUkBAAAcAAAAqNO0j0vmhT+FetecT0HrPwAAET9uBQAAAAAAAAFKAQAAHAAAANDZ07C2X38/QQ/gujjx6j8AgBE/fgUAAAAAAAABSwEAABwAAACQMJ6WGa12P5tFntSSrOo/AEASP34FAAAAAAAAAUwBAAAcAAAAsElTX6l2cD/1e1zu7GfqPwDAEz+NBQAAAAAAAAFNAQAAHAAAAEAO0fj49Gs/j0ZMYKYb6j8AABY/jQUAAAAAAAABTgEAABwAAABADtH4+PRrPykRPNJfz+k/AEAXP50FAAAAAAAAAU8BAAAcAAAAkAw+Qtbycj8pOnZIqHfpPwDAFz+dBQAAAAAAAAFQAQAAHAAAAJAwnpYZrXY/585+ZpEn6T8AQBc/rQUAAAAAAAABUQEAABwAAABAF+nNieN8P4vqNDnIvOg/AAAXP60FAAAAAAAAAVIBAAAcAAAAuK9UOwgsgj9T0AO4Lk7oPwAAFz++BQAAAAAAAAFTAQAAHAAAABA1KgFiJIc/o94151PQ5z8AABc/vgUAAAAAAAABVAEAABwAAABwuv/GuxyMP8siT2pJVuc/AAAXP84FAAAAAAAAAVUBAAAcAAAA5J9qxoqKkD+TCB7pr+fmPwCAFz/OBQAAAAAAAAFWAQAAHAAAAJRiVam3BpM/94+iY4eE5j8AwBc/zgUAAAAAAAABVwEAABwAAACUfZ0oatKVPxmD9YX/KOY/AIAYP94FAAAAAAAAAVgBAAAcAAAA/PlaGTPcmT/VF/6j6NjlPwBAGT/eBQAAAAAAAAFZAQAAHAAAAAAeu212lp0/TxjVaXKQ5T8AQBo/7QUAAAAAAAABWgEAABwAAABe+Wp94vegP6dOk4PMS+U/AMAaP+0FAAAAAAAAAVsBAAAcAAAADLxVYA90oz8jT2pJVgPlPwDAGj/9BQAAAAAAAAFcAQAAHAAAAOwqbxH/F6Y/e4UoY7C+5D8AABs//QUAAAAAAAABXQEAABwAAABwQSsmaWyoP7PxzdDafeQ/AIAbPwwGAAAAAAAAAV4BAAAcAAAAHAQWCZboqj/rXXM+BT3kPwDAGz8MBgAAAAAAAAFfAQAAHAAAAMzGAOzCZK0/Q5QxWF/44z8AwBs/HAYAAAAAAAABYAEAABwAAADWGo1OWQSwP53K73G5s+M/AEAbPxwGAAAAAAAAAWEBAAAcAAAAgtRfXPWRsT9v2ErbVH7jPwCAGj8sBgAAAAAAAAFiAQAAHAAAABw4GwOwC7M/IRyNmMBM4z8AQBo/LAYAAAAAAAABYwEAABwAAACeRb9CiXG0P003bKVtKuM/AIAaPzsGAAAAAAAAAWQBAAAcAAAAIlNjgmLXtT+ZHGReSgTjPwBAGj87BgAAAAAAAAFlAQAAHAAAAHq02PN4Fbc/IUXHDgn14j8AABo/SwYAAAAAAAABZgEAABwAAACoaR+XzCu4P0EP4Lo48eI/AIAaP0sGAAAAAAAAAWcBAAAcAAAA1B5mOiBCuT9j2fhmaO3iPwBAGz9bBgAAAAAAAAFoAQAAHAAAANgnfg+xMLo/QQ/gujjx4j8AgBk/WwYAAAAAAAABaQEAABwAAADaMJbkQR+7P/96rmLZ+OI/AIAWP2oGAAAAAAAAAWoBAAAcAAAAro1/6w/muz+95nwKegDjPwBAAj9qBgAAAAAAAAFrAQAAHAAAAHKUUYv8mLw/N74ZWrsP4z8AgMw+egYAAAAAAAABbAEAABwAAAAI7/RcJiS9P0EP4Lo48eI/AACFPnoGAAAAAAAAAW0BAAAcAAAAJZmYJp7X7z8RCfWuOZ/uPwAAMD4AAAAAAAAAAAFuAQAAHAAAAGtZQa0S3+8/UZ0mB5mX7j8AAHI+FAAAAAAAAAABbwEAABwAAAAxRCTajuHvP3FnP7PIk+4/AACIPhQAAAAAAAAAAXABAAAcAAAA8y4HBwvk7z8ZWrsPt4DuPwCAhz4UAAAAAAAAAAFxAQAAHAAAAPMuBwcL5O8/Xe7sZxZ57j8AgI4+FAAAAAAAAAABcgEAABwAAADzLgcHC+TvP5+CHsB1ce4/AICTPiMAAAAAAAAAAXMBAAAcAAAA8y4HBwvk7z/hFlAY1WnuPwCAmT4jAAAAAAAAAAF0AQAAHAAAAPMuBwcL5O8/J6uBcDRi7j8AgJ4+MwAAAAAAAAABdQEAABwAAAAxRCTajuHvP0d1mhxkXu4/AACkPjMAAAAAAAAAAXYBAAAcAAAAa1lBrRLf7z9nP7PIk1ruPwCApj5CAAAAAAAAAAF3AQAAHAAAAKluXoCW3O8/R3WaHGRe7j8AAKs+QgAAAAAAAAABeAEAABwAAAAlmZgmntfvPyergXA0Yu4/AACxPkIAAAAAAAAAAXkBAAAcAAAAn8PSzKXS7z/hFlAY1WnuPwAAtD5SAAAAAAAAAAF6AQAAHAAAAJcYRxm1yO8/n4IewHVx7j8AgLY+UgAAAAAAAAABewEAABwAAABLWJ6SQMHvP13u7GcWee4/AIC3PmIAAAAAAAAAAXwBAAAcAAAAQa0S30+37z89JNS75nzuPwCAtz5iAAAAAAAAAAF9AQAAHAAAADkChytfre8/GVq7D7eA7j8AALk+cQAAAAAAAAABfgEAABwAAAAtV/t3bqPvP/mPomOHhO4/AIC7PnEAAAAAAAAAAX8BAAAcAAAA45ZS8fmb7z/5j6Jjh4TuPwAAwD6BAAAAAAAAAAGAAQAAHAAAANnrxj0Jku8/+Y+iY4eE7j8AAMc+gQAAAAAAAAABgQEAABwAAADPQDuKGIjvP/mPomOHhO4/AIDOPoEAAAAAAAAAAYIBAAAcAAAAxZWv1id+7z/5j6Jjh4TuPwCA1z6RAAAAAAAAAAGDAQAAHAAAAPX/QPa6ce8/2cWJt1eI7j8AgNs+kQAAAAAAAAABhAEAABwAAABnf+/o0WLvP7X7cAsojO4/AIDdPqAAAAAAAAAAAYUBAAAcAAAAExS7rmxR7z9xZz+zyJPuPwAA3j6gAAAAAAAAAAGGAQAAHAAAAP+9o0eLPe8/UZ0mB5mX7j8AAN4+sAAAAAAAAAABhwEAABwAAABjksaGsSTvP1GdJgeZl+4/AADePr8AAAAAAAAAAYgBAAAcAAAAB3wGmVsJ7z9RnSYHmZfuPwAA3j6/AAAAAAAAAAGJAQAAHAAAAGtQKdiB8O4/cWc/s8iT7j8AAN4+vwAAAAAAAAABigEAABwAAAANOmnqK9XuP9nFibdXiO4/AADePs8AAAAAAAAAAYsBAAAcAAAAryOp/NW57j89JNS75nzuPwAA3j7PAAAAAAAAAAGMAQAAHAAAABX4yzv8oO4/wUw3bKVt7j8AAN4+3wAAAAAAAAABjQEAABwAAAB5zO56IojuP2c/s8iTWu4/AADePt8AAAAAAAAAAY4BAAAcAAAAG7Yujcxs7j8v/EfRsUPuPwAA3z7uAAAAAAAAAAGPAQAAHAAAAIOKUczyU+4/1+7DLaAw7j8AgN8+7gAAAAAAAAABkAEAABwAAADnXnQLGTvuP33hP4qOHe4/AIDfPv4AAAAAAAAAAZEBAAAcAAAASzOXSj8i7j8FCqM6TQ7uPwAA4j7+AAAAAAAAAAGSAQAAHAAAALEHuollCe4/RZ7UkqwG7j8AAOU+DgEAAAAAAAABkwEAABwAAADZxr/1B/PtP4kyBusL/+0/AADnPg4BAAAAAAAAAZQBAAAcAAAA/4XFYarc7T+r/B6XO/vtPwCA5z4dAQAAAAAAAAGVAQAAHAAAAKNvBXRUwe0/q/welzv77T8AAOg+HQEAAAAAAAABlgEAABwAAACDbmJZgqPtP6v8Hpc7++0/AADoPi0BAAAAAAAAAZcBAAAcAAAAYW2/PrCF7T+r/B6XO/vtPwAA6D4tAQAAAAAAAAGYAQAAHAAAAH+BOfdhZe0/y8Y3Q2v37T8AAOg+PAEAAAAAAAABmQEAABwAAAAja3kJDErtP+2QUO+a8+0/AADoPjwBAAAAAAAAAZoBAAAcAAAAxVS5G7Yu7T8vJYJH+uvtPwAA6T48AQAAAAAAAAGbAQAAHAAAAKVTFgHkEO0/c7mzn1nk7T8AgOo+TAEAAAAAAAABnAEAABwAAACDUnPmEfPsP5ODzEuJ4O0/AIDsPkwBAAAAAAAAAZ0BAAAcAAAAY1HQyz/V7D+zTeX3uNztPwCA8D5cAQAAAAAAAAGeAQAAHAAAAERQLbFtt+w/9+EWUBjV7T8AAPY+XAEAAAAAAAABnwEAABwAAAAjT4qWm5nsPxusL/xH0e0/AID4PmsBAAAAAAAAAaABAAAcAAAAQGMET0157D8brC/8R9HtPwCA+j5rAQAAAAAAAAGhAQAAHAAAAB9iYTR7W+w/G6wv/EfR7T8AgPs+ewEAAAAAAAABogEAABwAAAC3oBWTNDbsPzt2SKh3ze0/AID7PnsBAAAAAAAAAaMBAAAcAAAAEcqsHmoT7D97CnoA18XtPwAA/D6aAQAAAAAAAAGkAQAAHAAAAKkIYX0j7us/4WjEBGa67T8AAP0+mgEAAAAAAAABpQEAABwAAAADMvgIWcvrP4lbQGFUp+0/AID8PpoBAAAAAAAAAaYBAAAcAAAAXluPlI6o6z9RGNVpcpDtPwAA/D6aAQAAAAAAAAGnAQAAHAAAALiEJiDEhes/9wpRxmB97T8AAPw+qgEAAAAAAAABqAEAABwAAADXmKDYdWXrP5/9zCJPau0/AAD9PqoBAAAAAAAAAakBAAAcAAAAMcI3ZKtC6z9numErbVPtPwCA/T65AQAAAAAAAAGqAQAAHAAAAIvrzu/gH+s/6+LE2ytE7T8AgP0+uQEAAAAAAAABqwEAABwAAACo/0iokv/qP1FBD+C6OO0/AAD/PskBAAAAAAAAAawBAAAcAAAAPz79Bkza6j+R1UA4GjHtPwBAAD/JAQAAAAAAAAGtAQAAHAAAABWSzjiJsuo/tZ9Z5Ekt7T8AAAA/2QEAAAAAAAABrgEAABwAAACs0IKXQo3qP9VpcpB5Ke0/AAAAP9kBAAAAAAAAAa8BAAAcAAAABvoZI3hq6j/VaXKQeSntPwCAAD/oAQAAAAAAAAGwAQAAHAAAACMOlNspSuo/+TOLPKkl7T8AQAE/6AEAAAAAAAABsQEAABwAAABAIg6U2ynqP/kzizypJe0/AAABP/gBAAAAAAAAAbIBAAAcAAAAXTaITI0J6j85yLyUCB7tPwAAAT/4AQAAAAAAAAGzAQAAHAAAADs15TG76+k/WZLVQDga7T8AAAE/+AEAAAAAAAABtAEAABwAAAAdNEIX6c3pP50mB5mXEu0/AAABPwgCAAAAAAAAAbUBAAAcAAAA/TKf/Baw6T+/8B9Fxw7tPwBAAD8IAgAAAAAAAAG2AQAAHAAAAJ8c3w7BlOk/AYVRnSYH7T8AAAA/FwIAAAAAAAABtwEAABwAAABBBh8ha3npPyNPaklWA+0/AAAAPxcCAAAAAAAAAbgBAAAcAAAAXRqZ2RxZ6T8jT2pJVgPtPwCAAD8nAgAAAAAAAAG5AQAAHAAAAHwuE5LOOOk/AYVRnSYH7T8AwAE/JwIAAAAAAAABugEAABwAAACZQo1KgBjpP7/wH0XHDu0/AIADP0YCAAAAAAAAAbsBAAAcAAAAtlYHAzL46D99XO7sZxbtPwAABT9GAgAAAAAAAAG8AQAAHAAAANJqgbvj1+g/Oci8lAge7T8AwAY/RgIAAAAAAAABvQEAABwAAADvfvtzlbfoP9VpcpB5Ke0/AIAHP0YCAAAAAAAAAb4BAAAcAAAADJN1LEeX6D+1n1nkSS3tPwDABz9WAgAAAAAAAAG/AQAAHAAAAOuR0hF1eeg/kdVAOBox7T8AQAc/VgIAAAAAAAABwAEAABwAAADNkC/3olvoP5HVQDgaMe0/AAAHP2UCAAAAAAAAAcEBAAAcAAAAbnpvCU1A6D+R1UA4GjHtPwAABz9lAgAAAAAAAAHCAQAAHAAAABBkrxv3JOg/kdVAOBox7T8AgAc/dQIAAAAAAAABwwEAABwAAACyTe8toQnoP5HVQDgaMe0/AEAHP3UCAAAAAAAAAcQBAAAcAAAAVjcvQEvu5z+R1UA4GjHtPwCABj+FAgAAAAAAAAHFAQAAHAAAALoLUn9x1ec/kdVAOBox7T8AQAc/hQIAAAAAAAABxgEAABwAAACaCq9kn7fnP1FBD+C6OO0/AEAJP5QCAAAAAAAAAccBAAAcAAAAPvTudkmc5z8Nrd2HW0DtPwBACj+UAgAAAAAAAAHIAQAAHAAAAKLIEbZvg+c/iYR615xP7T8AwAo/swIAAAAAAAAByQEAABwAAAAGnTT1lWrnP+OR/nquYu0/AIALP7MCAAAAAAAAAcoBAAAcAAAAbHFXNLxR5z9baZvK73HtPwBADD+zAgAAAAAAAAHLAQAAHAAAANFFenPiOOc/1UA4GjGB7T8AwAw/swIAAAAAAAABzAEAABwAAAA2Gp2yCCDnP1EY1WlykO0/AMAMP8MCAAAAAAAAAc0BAAAcAAAAm+6/8S4H5z/N73G5s5/tPwAADT/DAgAAAAAAAAHOAQAAHAAAAADD4jBV7uY/iVtAYVSn7T8AAA0/wwIAAAAAAAABzwEAABwAAAApguic99fmP2WRJ7Ukq+0/AAANP+ICAAAAAAAAAdABAAAcAAAAjVYL3B2/5j9lkSe1JKvtPwAADT/iAgAAAAAAAAHRAQAAHAAAAPMqLhtEpuY/qSVZDYSj7T8AAA4/4gIAAAAAAAAB0gEAABwAAAAPP6jT9YXmPw2EoxETmO0/AIAPP+ICAAAAAAAAAdMBAAAcAAAALFMijKdl5j9RGNVpcpDtPwCAED/yAgAAAAAAAAHUAQAAHAAAAId8uRfdQuY/c+LtFaKM7T8AwBA/8gIAAAAAAAAB1QEAABwAAAAfu212lh3mP5OsBsLRiO0/AAARPwIDAAAAAAAAAdYBAAAcAAAAeuQEAsz65T+TrAbC0YjtPwCAET8CAwAAAAAAAAHXAQAAHAAAAFjjYef53OU/k6wGwtGI7T8AwBE/EQMAAAAAAAAB2AEAABwAAAA44r7MJ7/lP1EY1WlykO0/AIASPxEDAAAAAAAAAdkBAAAcAAAAnbbhC06m5T8xTry9QpTtPwBAEj8hAwAAAAAAAAHaAQAAHAAAAAOLBEt0jeU/URjVaXKQ7T8AABI/IQMAAAAAAAAB2wEAABwAAABnXyeKmnTlP3Pi7RWijO0/AAASPzADAAAAAAAAAdwBAAAcAAAAjx4t9jxe5T+TrAbC0YjtPwCAEj8wAwAAAAAAAAHdAQAAHAAAALfdMmLfR+U/F9VpcpB57T8AQBI/QAMAAAAAAAAB3gEAABwAAADfnDjOgTHlP5/9zCJPau0/AAASP0ADAAAAAAAAAd8BAAAcAAAARHFbDagY5T8jJjDTDVvtPwAAEj9QAwAAAAAAAAHgAQAAHAAAAKlFfkzO/+Q/iYR615xP7T8AgBI/UAMAAAAAAAAB4QEAABwAAADSBIS4cOnkP+vixNsrRO0/AMASP18DAAAAAAAAAeIBAAAcAAAA+cOJJBPT5D8td/YzizztPwCAEz9fAwAAAAAAAAHjAQAAHAAAAF6YrGM5uuQ/cQsojOo07T8AwBM/XwMAAAAAAAAB5AEAABwAAAABgux1457kP5HVQDgaMe0/AIAUP28DAAAAAAAAAeUBAAAcAAAAZlYPtQmG5D9xCyiM6jTtPwDAFD9vAwAAAAAAAAHmAQAAHAAAAI0VFSGsb+Q/UUEP4Lo47T8AwBQ/fwMAAAAAAAAB5wEAABwAAAC01BqNTlnkP1FBD+C6OO0/AAAVP38DAAAAAAAAAegBAAAcAAAA3ZMg+fBC5D8td/YzizztPwCAFT+eAwAAAAAAAAHpAQAAHAAAAAVTJmWTLOQ/LXf2M4s87T8AQBU/ngMAAAAAAAAB6gEAABwAAADv/A7+sRjkP1FBD+C6OO0/AAAVP54DAAAAAAAAAesBAAAcAAAAGLwUalQC5D+R1UA4GjHtPwAAFT+eAwAAAAAAAAHsAQAAHAAAAD57Gtb26+M/+TOLPKkl7T8AgBU/rQMAAAAAAAAB7QEAABwAAAAoJQNvFdjjP1mS1UA4Gu0/AEAWP60DAAAAAAAAAe4BAAAcAAAA1rnONLDG4z+dJgeZlxLtPwBAFz+9AwAAAAAAAAHvAQAAHAAAAINOmvpKteM/v/AfRccO7T8AgBY/vQMAAAAAAAAB8AEAABwAAAAx42XA5aPjP+G6OPH2Cu0/AMAVP80DAAAAAAAAAfEBAAAcAAAAoWIUs/yU4z8BhVGdJgftPwDAFT/NAwAAAAAAAAHyAQAAHAAAABDiwqUThuM/AYVRnSYH7T8AwBY/3AMAAAAAAAAB8wEAABwAAACAYXGYKnfjPwGFUZ0mB+0/AAAXP9wDAAAAAAAAAfQBAAAcAAAAsssCuL1q4z8BhVGdJgftPwCAFj/sAwAAAAAAAAH1AQAAHAAAAOY1lNdQXuM/AYVRnSYH7T8AQBY/7AMAAAAAAAAB9gEAABwAAAAYoCX341HjP+G6OPH2Cu0/AAAWP/wDAAAAAAAAAfcBAAAcAAAADfWZQ/NH4z/hujjx9grtPwCAFj/8AwAAAAAAAAH4AQAAHAAAAD9fK2OGO+M/4bo48fYK7T8AQBc/CwQAAAAAAAAB+QEAABwAAAD4noLcETTjP+G6OPH2Cu0/AMAXPwsEAAAAAAAAAfoBAAAcAAAAr97ZVZ0s4z+/8B9Fxw7tPwDAFz8bBAAAAAAAAAH7AQAAHAAAACsJFPykJ+M/v/AfRccO7T8AQBc/GwQAAAAAAAAB/AEAABwAAAClM06irCLjP50mB5mXEu0/AAAXPyoEAAAAAAAAAf0BAAAcAAAAH16ISLQd4z+dJgeZlxLtPwAAFz8qBAAAAAAAAAH+AQAAHAAAAJqIwu67GOM/fVzu7GcW7T8AgBc/OgQAAAAAAAAB/wEAABwAAADXnd/BPxbjP31c7uxnFu0/AMAXPzoEAAAAAAAAAQACAAAcAAAAFbP8lMMT4z9ZktVAOBrtPwDAFz86BAAAAAAAAAEBAgAAHAAAAFLIGWhHEeM/Oci8lAge7T8AABg/TAQAAAAAAAABAgIAABwAAABSyBloRxHjPznIvJQIHu0/AIAYP0wEAAAAAAAAAQMCAAAcAAAAUsgZaEcR4z85yLyUCB7tPwDAGD9MBAAAAAAAAAEEAgAAHAAAAFLIGWhHEeM/Oci8lAge7T8AwBg/TAQAAAAAAAABBQIAABwAAABSyBloRxHjPznIvJQIHu0/AEAYP0wEAAAAAAAAAQYCAAAcAAAAUsgZaEcR4z85yLyUCB7tPwAAGD9MBAAAAAAAAAEHAgAAHAAAAFLIGWhHEeM/Oci8lAge7T8AQBU/WwQAAAAAAAABCAIAABwAAABSyBloRxHjPznIvJQIHu0/AMARP1sEAAAAAAAAAQkCAAAcAAAAUsgZaEcR4z9ZktVAOBrtPwCABD9bBAAAAAAAAAEKAgAAHAAAAFLIGWhHEeM/fVzu7GcW7T8AgOU+WwQAAAAAAAABCwIAABwAAAAJCHHh0gnjP50mB5mXEu0/AICdPmsEAAAAAAAAAQwCAAAcAAAAfJA3qXrp4z+JCcx0w1bmPwAAED4AAAAAAAAAAAENAgAAHAAAAIc7w1xr8+M/qdPkIPNS5j8AAEc+EAAAAAAAAAABDgIAABwAAAAMEYm2Y/jjP6nT5CDzUuY/AABgPhAAAAAAAAAAAQ8CAAAcAAAAU9ExPdj/4z+p0+Qg81LmPwAAZD4QAAAAAAAAAAEQAgAAHAAAANqm95bQBOQ/qdPkIPNS5j8AAHU+IAAAAAAAAAABEQIAABwAAAAhZ6AdRQzkP4kJzHTDVuY/AAB+PiAAAAAAAAAAARICAAAcAAAAaidJpLkT5D9HdZocZF7mPwAAgj4vAAAAAAAAAAETAgAAHAAAAHXS1FeqHeQ/A+FoxARm5j8AAIE+LwAAAAAAAAABFAIAABwAAACAfWALmyfkP5+CHsB1ceY/AAB9Pj8AAAAAAAAAARUCAAAcAAAAD/6xGIQ25D/3j6Jjh4TmPwAAej4/AAAAAAAAAAEWAgAAHAAAACRUyX9lSuQ/MdMNW2mb5j8AAHE+TgAAAAAAAAABFwIAABwAAAA7quDmRl7kP8Ej/fVcxeY/AABqPk4AAAAAAAAAARgCAAAcAAAAUAD4TShy5D+TCB7pr+fmPwAAZj5OAAAAAAAAAAEZAgAAHAAAAGZWD7UJhuQ/JVkNhKMR5z8AAGQ+XgAAAAAAAAABGgIAABwAAAC4wUPvbpfkP5Xf43JnP+c/AABqPl4AAAAAAAAAARsCAAAcAAAADC14KdSo5D+fB3BdnHjnPwAAdD5uAAAAAAAAAAEcAgAAHAAAAF6YrGM5uuQ/rS/8R9Gx5z8AAIU+bgAAAAAAAAABHQIAABwAAADuGP5wIsnkP5eNb4bW7uc/AACUPn0AAAAAAAAAAR4CAAAcAAAAfplPfgvY5D9hIcoYrC/oPwCAnD59AAAAAAAAAAEfAgAAHAAAAA4aoYv05uQ/J7Ukq4Fw6D8AgKE+jQAAAAAAAAABIAIAABwAAADcrw9sYfPkP2sgHI2YwOg/AICkPp0AAAAAAAAAASECAAAcAAAA5lqbH1L95D/NVSwb3wzpPwCApj6dAAAAAAAAAAEiAgAAHAAAAPIFJ9NCB+U/E8Ej/fVc6T8AgKc+nQAAAAAAAAABIwIAABwAAAD8sLKGMxHlPzdiAjPdsOk/AICnPp0AAAAAAAAAASQCAAAcAAAARHFbDagY5T95zfkU9ADqPwAAqD6sAAAAAAAAAAElAgAAHAAAAI0xBJQcIOU/m27YSttU6j8AAKk+rAAAAAAAAAABJgIAABwAAABPHOfAmCLlP9vZzyzypOo/AICpPrwAAAAAAAAAAScCAAAcAAAAEQfK7RQl5T9h2fhmaO3qPwCAqT68AAAAAAAAAAEoAgAAHAAAABEHyu0UJeU/QealRPBI6z8AAKs+ywAAAAAAAAABKQIAABwAAABPHOfAmCLlP6cbttI2les/AICtPssAAAAAAAAAASoCAAAcAAAAykYhZ6Ad5T8rG98Mrd3rPwAAsT7bAAAAAAAAAAErAgAAHAAAAERxWw2oGOU/1eQg81Ii7D8AALU+2wAAAAAAAAABLAIAABwAAAA5xs9Ztw7lPzcaMYGZbuw/AAC4PusAAAAAAAAAAS0CAAAcAAAAazBheUoC5T/d43JnP7PsPwCAuj7rAAAAAAAAAAEuAgAAHAAAANyvD2xh8+Q/p3fN+RT07D8AgLs++gAAAAAAAAABLwIAABwAAACJRNsx/OHkP3ELKIzqNO0/AIC7PvoAAAAAAAAAATACAAAcAAAAc+7DyhrO5D87n4IewHXtPwAAvD4KAQAAAAAAAAExAgAAHAAAABXYA93EsuQ/I/31XMWy7T8AALw+CgEAAAAAAAABMgIAABwAAAC4wUPvbpfkPy8lgkf66+0/AAC+PhoBAAAAAAAAATMCAAAcAAAAmMCg1Jx55D+dq1g2vhnuPwAAwT4aAQAAAAAAAAE0AgAAHAAAAHi//bnKW+Q/L/xH0bFD7j8AAMQ+GgEAAAAAAAABNQIAABwAAACV03dyfDvkP+EWUBjVae4/AIDHPikBAAAAAAAAATYCAAAcAAAAsufxKi4b5D/ZxYm3V4juPwAAyT4pAQAAAAAAAAE3AgAAHAAAAM/7a+Pf+uM/7T7cAgqj7j8AgMk+OQEAAAAAAAABOAIAABwAAAAoJQNvFdjjP0dMYKYbtu4/AADMPjkBAAAAAAAAATkCAAAcAAAAg06a+kq14z9bxbLxzdDuPwCA0D5IAQAAAAAAAAE6AgAAHAAAAN53MYaAkuM/t9I2ld/j7j8AANc+SAEAAAAAAAABOwIAABwAAAA4ocgRtm/jPxHgujjx9u4/AIDePlgBAAAAAAAAATwCAAAcAAAADfWZQ/NH4z+pgXA0YgLvPwAA5D5YAQAAAAAAAAE9AgAAHAAAAB9eiEi0HeM/qYFwNGIC7z8AAOk+aAEAAAAAAAABPgIAABwAAABw3JMg+fDiPzGq0+Qg8+4/AADrPmgBAAAAAAAAAT8CAAAcAAAAv1qf+D3E4j8ZMYGZbtjuPwCA7D53AQAAAAAAAAFAAgAAHAAAANHDjf3+meI/R0xgphu27j8AgO0+dwEAAAAAAAABQQIAABwAAACmF18vPHLiP/mPomOHhO4/AADvPocBAAAAAAAAAUICAAAcAAAAPVYTjvVM4j9TxmB94T/uPwAA7T6HAQAAAAAAAAFDAgAAHAAAANWUx+yuJ+I/DVtpm8rv7T8AgOs+iwEAAAAAAAABRAIAABwAAAAvvl545ATiPzFOvL1ClO0/AIDrPosBAAAAAAAAAUUCAAAcAAAAEL27XRLn4T/VaXKQeSntPwCA7D6aAQAAAAAAAAFGAgAAHAAAAO+7GENAyeE/3eNyZz+z7D8AgO0+mgEAAAAAAAABRwIAABwAAABVkDuCZrDhPy3ypJZkNew/AADvPqoBAAAAAAAAAUgCAAAcAAAAuWRewYyX4T/fXiHKGKzrPwCA8T6qAQAAAAAAAAFJAgAAHAAAAK650g2cjeE/TzdspW0q6z8AAPU+uQEAAAAAAAABSgIAABwAAACuudINnI3hPx9uAYVRneo/AAD4PrkBAAAAAAAAAUsCAAAcAAAAuWRewYyX4T/R2n24BRTqPwCA+z7JAQAAAAAAAAFMAgAAHAAAAM66dShuq+E/gUf667mK6T8AgPk+yQEAAAAAAAABTQIAABwAAAAt0TUWxMbhP1V+j8ud/eg/AID2PtkBAAAAAAAAAU4CAAAcAAAATdLYMJbk4T+BwqhOk4PoPwCA8D7ZAQAAAAAAAAFPAgAAHAAAAPKoQaVgB+I/EWUM1hf+5z8AgOo++AEAAAAAAAABUAIAABwAAADVlMfsrifiP11zPgU9gOc/AIDoPvgBAAAAAAAAAVECAAAcAAAAPVYTjvVM4j9HIyYw0w3nPwAA6T74AQAAAAAAAAFSAgAAHAAAAGgCQly4dOI/zXTDVtqm5j8AAPA++AEAAAAAAAABUwIAABwAAABXmVNX957iP6nT5CDzUuY/AAD6PvgBAAAAAAAAAVQCAAAcAAAARTBlUjbJ4j9HntSSrAbmPwBAAj8IAgAAAAAAAAFVAgAAHAAAADLHdk118+I/fQp6ANfF5T8AAAg/CAIAAAAAAAABVgIAABwAAADhSGt1MCDjP08Y1WlykOU/AIALPxcCAAAAAAAAAVcCAAAcAAAAk8pfnetM4z/fkf56rmLlPwBADj8XAgAAAAAAAAFYAgAAHAAAAMkhGh+ffuM/Da3dh1tA5T8AwAw/JwIAAAAAAAABWQIAABwAAAD+eNSgUrDjP7OfWeRJLeU/AIAJPycCAAAAAAAAAVoCAAAcAAAAfJA3qXrp4z8Z/qPo2CHlPwCAAz82AgAAAAAAAAFbAgAAHAAAADe9t4QmIOQ/Gf6j6Ngh5T8AgPg+NgIAAAAAAAABXAIAABwAAAAw/1QzVlTkP1FBD+C6OOU/AIDYPkYCAAAAAAAAAV0CAAAcAAAApGssiI2D5D/Bx+XOfmblPwCAsT5GAgAAAAAAAAFeAgAAHAAAAJECPoPMreQ/Z5EntSSr5T8AAGw+dQIAAAAAAAA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</TotalTime>
  <Words>3073</Words>
  <Application>Microsoft Office PowerPoint</Application>
  <PresentationFormat>Custom</PresentationFormat>
  <Paragraphs>546</Paragraphs>
  <Slides>26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Courier New</vt:lpstr>
      <vt:lpstr>Gill Sans</vt:lpstr>
      <vt:lpstr>Helvetica</vt:lpstr>
      <vt:lpstr>Helvetica Neue</vt:lpstr>
      <vt:lpstr>Helvetica Neue Light</vt:lpstr>
      <vt:lpstr>Helvetica Neue UltraLight</vt:lpstr>
      <vt:lpstr>Lucida Grande</vt:lpstr>
      <vt:lpstr>Wingdings</vt:lpstr>
      <vt:lpstr>White</vt:lpstr>
      <vt:lpstr>Fragile Base Class - Example</vt:lpstr>
      <vt:lpstr>Fragile Base Class Problem  A common problem with  Implementation Inheritance</vt:lpstr>
      <vt:lpstr>Fragile Base Class</vt:lpstr>
      <vt:lpstr>Fragile Base Class Problem</vt:lpstr>
      <vt:lpstr>Fragile Base Class Problem</vt:lpstr>
      <vt:lpstr>Fragile Base Class Problem</vt:lpstr>
      <vt:lpstr>Fragile Base Class Problem</vt:lpstr>
      <vt:lpstr>Use Composition instead of Inheritance</vt:lpstr>
      <vt:lpstr>Composed Solution</vt:lpstr>
      <vt:lpstr>There’s no clear() method now  (so far so good)….  BUT…let’s extend the behaviour…</vt:lpstr>
      <vt:lpstr>Monitorable Stack</vt:lpstr>
      <vt:lpstr>push_many Implementation</vt:lpstr>
      <vt:lpstr>push_many Implementation</vt:lpstr>
      <vt:lpstr>push_many Implementation</vt:lpstr>
      <vt:lpstr>push_many Implementation</vt:lpstr>
      <vt:lpstr>Revised Stack</vt:lpstr>
      <vt:lpstr>Revised Stack using Arrays</vt:lpstr>
      <vt:lpstr>Problems?</vt:lpstr>
      <vt:lpstr>Solution to our Fragile Base Class</vt:lpstr>
      <vt:lpstr>Delegation / Inheritance Pattern</vt:lpstr>
      <vt:lpstr>Delegation / Inheritance Pattern</vt:lpstr>
      <vt:lpstr>Delegation / Inheritance Pattern</vt:lpstr>
      <vt:lpstr>Simple_Stack</vt:lpstr>
      <vt:lpstr>PowerPoint Presentation</vt:lpstr>
      <vt:lpstr>Holub’s Advice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Liskov Substitution Principle</dc:title>
  <dc:creator>Siobhan</dc:creator>
  <cp:lastModifiedBy>Siobhan Drohan</cp:lastModifiedBy>
  <cp:revision>67</cp:revision>
  <dcterms:modified xsi:type="dcterms:W3CDTF">2017-11-22T14:38:43Z</dcterms:modified>
</cp:coreProperties>
</file>